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Semi-Bold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  <p:embeddedFont>
      <p:font typeface="Anton Italics" charset="1" panose="00000500000000000000"/>
      <p:regular r:id="rId28"/>
    </p:embeddedFont>
    <p:embeddedFont>
      <p:font typeface="Helios Italics" charset="1" panose="020B0503020202090204"/>
      <p:regular r:id="rId29"/>
    </p:embeddedFont>
    <p:embeddedFont>
      <p:font typeface="PT Sans Bold" charset="1" panose="020B07030202030202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Montserrat Bold" charset="1" panose="00000800000000000000"/>
      <p:regular r:id="rId33"/>
    </p:embeddedFont>
    <p:embeddedFont>
      <p:font typeface="PT Sans" charset="1" panose="020B0503020203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2604" y="8748451"/>
            <a:ext cx="8154894" cy="2038350"/>
            <a:chOff x="0" y="0"/>
            <a:chExt cx="2147791" cy="5368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7791" cy="536849"/>
            </a:xfrm>
            <a:custGeom>
              <a:avLst/>
              <a:gdLst/>
              <a:ahLst/>
              <a:cxnLst/>
              <a:rect r="r" b="b" t="t" l="l"/>
              <a:pathLst>
                <a:path h="536849" w="2147791">
                  <a:moveTo>
                    <a:pt x="0" y="0"/>
                  </a:moveTo>
                  <a:lnTo>
                    <a:pt x="2147791" y="0"/>
                  </a:lnTo>
                  <a:lnTo>
                    <a:pt x="2147791" y="536849"/>
                  </a:lnTo>
                  <a:lnTo>
                    <a:pt x="0" y="536849"/>
                  </a:lnTo>
                  <a:close/>
                </a:path>
              </a:pathLst>
            </a:custGeom>
            <a:solidFill>
              <a:srgbClr val="F4A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47791" cy="660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6679" y="9392570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279" y="9392570"/>
            <a:ext cx="2091000" cy="70256"/>
            <a:chOff x="0" y="0"/>
            <a:chExt cx="547795" cy="184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93379" y="9392570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80873" y="-547802"/>
            <a:ext cx="7312406" cy="6719927"/>
          </a:xfrm>
          <a:custGeom>
            <a:avLst/>
            <a:gdLst/>
            <a:ahLst/>
            <a:cxnLst/>
            <a:rect r="r" b="b" t="t" l="l"/>
            <a:pathLst>
              <a:path h="6719927" w="7312406">
                <a:moveTo>
                  <a:pt x="0" y="0"/>
                </a:moveTo>
                <a:lnTo>
                  <a:pt x="7312406" y="0"/>
                </a:lnTo>
                <a:lnTo>
                  <a:pt x="7312406" y="6719927"/>
                </a:lnTo>
                <a:lnTo>
                  <a:pt x="0" y="6719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" r="0" b="-2015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240449" y="-1200150"/>
            <a:ext cx="11215802" cy="12687300"/>
            <a:chOff x="0" y="0"/>
            <a:chExt cx="2953956" cy="33415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3341511"/>
            </a:xfrm>
            <a:custGeom>
              <a:avLst/>
              <a:gdLst/>
              <a:ahLst/>
              <a:cxnLst/>
              <a:rect r="r" b="b" t="t" l="l"/>
              <a:pathLst>
                <a:path h="334151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41511"/>
                  </a:lnTo>
                  <a:lnTo>
                    <a:pt x="0" y="3341511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3465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698271" y="3787213"/>
            <a:ext cx="16301121" cy="6164788"/>
          </a:xfrm>
          <a:custGeom>
            <a:avLst/>
            <a:gdLst/>
            <a:ahLst/>
            <a:cxnLst/>
            <a:rect r="r" b="b" t="t" l="l"/>
            <a:pathLst>
              <a:path h="6164788" w="16301121">
                <a:moveTo>
                  <a:pt x="0" y="0"/>
                </a:moveTo>
                <a:lnTo>
                  <a:pt x="16301121" y="0"/>
                </a:lnTo>
                <a:lnTo>
                  <a:pt x="16301121" y="6164788"/>
                </a:lnTo>
                <a:lnTo>
                  <a:pt x="0" y="6164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20613" y="1028700"/>
            <a:ext cx="1131475" cy="1131475"/>
          </a:xfrm>
          <a:custGeom>
            <a:avLst/>
            <a:gdLst/>
            <a:ahLst/>
            <a:cxnLst/>
            <a:rect r="r" b="b" t="t" l="l"/>
            <a:pathLst>
              <a:path h="1131475" w="1131475">
                <a:moveTo>
                  <a:pt x="0" y="0"/>
                </a:moveTo>
                <a:lnTo>
                  <a:pt x="1131474" y="0"/>
                </a:lnTo>
                <a:lnTo>
                  <a:pt x="1131474" y="1131475"/>
                </a:lnTo>
                <a:lnTo>
                  <a:pt x="0" y="1131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259300" y="1737297"/>
            <a:ext cx="658771" cy="2149729"/>
            <a:chOff x="0" y="0"/>
            <a:chExt cx="173503" cy="5661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3503" cy="566184"/>
            </a:xfrm>
            <a:custGeom>
              <a:avLst/>
              <a:gdLst/>
              <a:ahLst/>
              <a:cxnLst/>
              <a:rect r="r" b="b" t="t" l="l"/>
              <a:pathLst>
                <a:path h="566184" w="173503">
                  <a:moveTo>
                    <a:pt x="86752" y="0"/>
                  </a:moveTo>
                  <a:lnTo>
                    <a:pt x="86752" y="0"/>
                  </a:lnTo>
                  <a:cubicBezTo>
                    <a:pt x="109760" y="0"/>
                    <a:pt x="131825" y="9140"/>
                    <a:pt x="148094" y="25409"/>
                  </a:cubicBezTo>
                  <a:cubicBezTo>
                    <a:pt x="164364" y="41678"/>
                    <a:pt x="173503" y="63744"/>
                    <a:pt x="173503" y="86752"/>
                  </a:cubicBezTo>
                  <a:lnTo>
                    <a:pt x="173503" y="479432"/>
                  </a:lnTo>
                  <a:cubicBezTo>
                    <a:pt x="173503" y="527344"/>
                    <a:pt x="134663" y="566184"/>
                    <a:pt x="86752" y="566184"/>
                  </a:cubicBezTo>
                  <a:lnTo>
                    <a:pt x="86752" y="566184"/>
                  </a:lnTo>
                  <a:cubicBezTo>
                    <a:pt x="38840" y="566184"/>
                    <a:pt x="0" y="527344"/>
                    <a:pt x="0" y="479432"/>
                  </a:cubicBezTo>
                  <a:lnTo>
                    <a:pt x="0" y="86752"/>
                  </a:lnTo>
                  <a:cubicBezTo>
                    <a:pt x="0" y="38840"/>
                    <a:pt x="38840" y="0"/>
                    <a:pt x="86752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173503" cy="690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7366222" y="3644837"/>
            <a:ext cx="222463" cy="284753"/>
            <a:chOff x="0" y="0"/>
            <a:chExt cx="6350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" cy="812800"/>
            </a:xfrm>
            <a:custGeom>
              <a:avLst/>
              <a:gdLst/>
              <a:ahLst/>
              <a:cxnLst/>
              <a:rect r="r" b="b" t="t" l="l"/>
              <a:pathLst>
                <a:path h="812800" w="6350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23825"/>
              <a:ext cx="6350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965071"/>
            <a:ext cx="8115300" cy="5689492"/>
            <a:chOff x="0" y="0"/>
            <a:chExt cx="10820400" cy="758598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31812" y="2121912"/>
              <a:ext cx="10788588" cy="87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00"/>
                </a:lnSpc>
              </a:pPr>
              <a:r>
                <a:rPr lang="en-US" b="true" sz="2500" spc="50">
                  <a:solidFill>
                    <a:srgbClr val="F88219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UNA MANERA INTELIGENTE DE MOVILIZARTE EN COLECTIVOS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1812" y="180975"/>
              <a:ext cx="10788588" cy="1801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00"/>
                </a:lnSpc>
              </a:pPr>
              <a:r>
                <a:rPr lang="en-US" b="true" sz="9800" spc="196">
                  <a:solidFill>
                    <a:srgbClr val="F6BD3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VIAJA</a:t>
              </a:r>
              <a:r>
                <a:rPr lang="en-US" b="true" sz="9800" spc="196">
                  <a:solidFill>
                    <a:srgbClr val="F5F1D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PRO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3879917"/>
              <a:ext cx="9269564" cy="4226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Integrantes: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Cristian Leiva.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Karen Ponce.</a:t>
              </a:r>
            </a:p>
            <a:p>
              <a:pPr algn="l"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Kevin Quintrequeo.</a:t>
              </a:r>
            </a:p>
            <a:p>
              <a:pPr algn="l">
                <a:lnSpc>
                  <a:spcPts val="3639"/>
                </a:lnSpc>
              </a:pPr>
            </a:p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Docente: </a:t>
              </a:r>
            </a:p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Fabian  Alcántara.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7695607" y="3644837"/>
            <a:ext cx="222463" cy="284753"/>
            <a:chOff x="0" y="0"/>
            <a:chExt cx="6350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" cy="812800"/>
            </a:xfrm>
            <a:custGeom>
              <a:avLst/>
              <a:gdLst/>
              <a:ahLst/>
              <a:cxnLst/>
              <a:rect r="r" b="b" t="t" l="l"/>
              <a:pathLst>
                <a:path h="812800" w="6350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6350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1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497396" y="754380"/>
            <a:ext cx="3939124" cy="6366261"/>
          </a:xfrm>
          <a:custGeom>
            <a:avLst/>
            <a:gdLst/>
            <a:ahLst/>
            <a:cxnLst/>
            <a:rect r="r" b="b" t="t" l="l"/>
            <a:pathLst>
              <a:path h="6366261" w="3939124">
                <a:moveTo>
                  <a:pt x="0" y="0"/>
                </a:moveTo>
                <a:lnTo>
                  <a:pt x="3939124" y="0"/>
                </a:lnTo>
                <a:lnTo>
                  <a:pt x="3939124" y="6366261"/>
                </a:lnTo>
                <a:lnTo>
                  <a:pt x="0" y="636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07946" y="1519716"/>
            <a:ext cx="6173656" cy="555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b="true" sz="1966" spc="175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Mapas Interactivos</a:t>
            </a:r>
          </a:p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b="true" sz="1966" spc="175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Marcadores y Puntos de Interés</a:t>
            </a:r>
          </a:p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b="true" sz="1966" spc="175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Geocodificación y Georreverse</a:t>
            </a:r>
          </a:p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sz="1966" spc="175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SDKs y Bibliotecas</a:t>
            </a:r>
          </a:p>
          <a:p>
            <a:pPr algn="ctr">
              <a:lnSpc>
                <a:spcPts val="3717"/>
              </a:lnSpc>
            </a:pPr>
          </a:p>
          <a:p>
            <a:pPr algn="ctr">
              <a:lnSpc>
                <a:spcPts val="3717"/>
              </a:lnSpc>
            </a:pPr>
            <a:r>
              <a:rPr lang="en-US" b="true" sz="1966" spc="175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Compatibilidad con Otras APIs de Google</a:t>
            </a:r>
          </a:p>
          <a:p>
            <a:pPr algn="ctr">
              <a:lnSpc>
                <a:spcPts val="3717"/>
              </a:lnSpc>
            </a:pPr>
          </a:p>
          <a:p>
            <a:pPr algn="ctr" marL="0" indent="0" lvl="0">
              <a:lnSpc>
                <a:spcPts val="3717"/>
              </a:lnSpc>
            </a:pPr>
            <a:r>
              <a:rPr lang="en-US" b="true" sz="1966" spc="175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Escabilidad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807995" y="757720"/>
            <a:ext cx="3633379" cy="6366261"/>
          </a:xfrm>
          <a:custGeom>
            <a:avLst/>
            <a:gdLst/>
            <a:ahLst/>
            <a:cxnLst/>
            <a:rect r="r" b="b" t="t" l="l"/>
            <a:pathLst>
              <a:path h="6366261" w="3633379">
                <a:moveTo>
                  <a:pt x="0" y="0"/>
                </a:moveTo>
                <a:lnTo>
                  <a:pt x="3633379" y="0"/>
                </a:lnTo>
                <a:lnTo>
                  <a:pt x="3633379" y="6366261"/>
                </a:lnTo>
                <a:lnTo>
                  <a:pt x="0" y="6366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414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60947" y="1028700"/>
            <a:ext cx="2612023" cy="5673557"/>
          </a:xfrm>
          <a:custGeom>
            <a:avLst/>
            <a:gdLst/>
            <a:ahLst/>
            <a:cxnLst/>
            <a:rect r="r" b="b" t="t" l="l"/>
            <a:pathLst>
              <a:path h="5673557" w="2612023">
                <a:moveTo>
                  <a:pt x="0" y="0"/>
                </a:moveTo>
                <a:lnTo>
                  <a:pt x="2612023" y="0"/>
                </a:lnTo>
                <a:lnTo>
                  <a:pt x="2612023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4537" y="1028700"/>
            <a:ext cx="2640956" cy="5652140"/>
          </a:xfrm>
          <a:custGeom>
            <a:avLst/>
            <a:gdLst/>
            <a:ahLst/>
            <a:cxnLst/>
            <a:rect r="r" b="b" t="t" l="l"/>
            <a:pathLst>
              <a:path h="5652140" w="2640956">
                <a:moveTo>
                  <a:pt x="0" y="0"/>
                </a:moveTo>
                <a:lnTo>
                  <a:pt x="2640956" y="0"/>
                </a:lnTo>
                <a:lnTo>
                  <a:pt x="2640956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625086" y="1095375"/>
            <a:ext cx="4739376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GOOGLE MAPS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3299997" y="7358897"/>
            <a:ext cx="1389554" cy="1389554"/>
          </a:xfrm>
          <a:custGeom>
            <a:avLst/>
            <a:gdLst/>
            <a:ahLst/>
            <a:cxnLst/>
            <a:rect r="r" b="b" t="t" l="l"/>
            <a:pathLst>
              <a:path h="1389554" w="1389554">
                <a:moveTo>
                  <a:pt x="0" y="0"/>
                </a:moveTo>
                <a:lnTo>
                  <a:pt x="1389554" y="0"/>
                </a:lnTo>
                <a:lnTo>
                  <a:pt x="1389554" y="1389554"/>
                </a:lnTo>
                <a:lnTo>
                  <a:pt x="0" y="1389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867" y="-623302"/>
            <a:ext cx="18859734" cy="12282475"/>
          </a:xfrm>
          <a:custGeom>
            <a:avLst/>
            <a:gdLst/>
            <a:ahLst/>
            <a:cxnLst/>
            <a:rect r="r" b="b" t="t" l="l"/>
            <a:pathLst>
              <a:path h="12282475" w="18859734">
                <a:moveTo>
                  <a:pt x="0" y="0"/>
                </a:moveTo>
                <a:lnTo>
                  <a:pt x="18859734" y="0"/>
                </a:lnTo>
                <a:lnTo>
                  <a:pt x="18859734" y="12282475"/>
                </a:lnTo>
                <a:lnTo>
                  <a:pt x="0" y="1228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81" r="0" b="-75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742945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GESTOR DE  LA APLICACIÓN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117" y="1577340"/>
            <a:ext cx="17413767" cy="7922000"/>
          </a:xfrm>
          <a:custGeom>
            <a:avLst/>
            <a:gdLst/>
            <a:ahLst/>
            <a:cxnLst/>
            <a:rect r="r" b="b" t="t" l="l"/>
            <a:pathLst>
              <a:path h="7922000" w="17413767">
                <a:moveTo>
                  <a:pt x="0" y="0"/>
                </a:moveTo>
                <a:lnTo>
                  <a:pt x="17413766" y="0"/>
                </a:lnTo>
                <a:lnTo>
                  <a:pt x="17413766" y="7922000"/>
                </a:lnTo>
                <a:lnTo>
                  <a:pt x="0" y="792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430" r="0" b="-324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742945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GESTOR DE  LA APLICACIÓN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6905360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ADMINISTRADOR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6905360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CHOFER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6905360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CHOFER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6905360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PASAJERO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06274" y="-261741"/>
            <a:ext cx="11215802" cy="10172351"/>
            <a:chOff x="0" y="0"/>
            <a:chExt cx="2953956" cy="2679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3956" cy="2679138"/>
            </a:xfrm>
            <a:custGeom>
              <a:avLst/>
              <a:gdLst/>
              <a:ahLst/>
              <a:cxnLst/>
              <a:rect r="r" b="b" t="t" l="l"/>
              <a:pathLst>
                <a:path h="2679138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679138"/>
                  </a:lnTo>
                  <a:lnTo>
                    <a:pt x="0" y="2679138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53956" cy="2802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47454" y="8393986"/>
            <a:ext cx="11545794" cy="2038350"/>
            <a:chOff x="0" y="0"/>
            <a:chExt cx="15394392" cy="27178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-5400000">
            <a:off x="-1791551" y="612696"/>
            <a:ext cx="11215802" cy="8623300"/>
            <a:chOff x="0" y="0"/>
            <a:chExt cx="2953956" cy="22711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331320" y="19354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06475" y="4237060"/>
            <a:ext cx="6019749" cy="127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9"/>
              </a:lnSpc>
              <a:spcBef>
                <a:spcPct val="0"/>
              </a:spcBef>
            </a:pPr>
            <a:r>
              <a:rPr lang="en-US" b="true" sz="4999" spc="99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 DE AVANCE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679089" y="5131476"/>
            <a:ext cx="2091000" cy="70256"/>
            <a:chOff x="0" y="0"/>
            <a:chExt cx="547795" cy="184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679089" y="8022576"/>
            <a:ext cx="2091000" cy="70256"/>
            <a:chOff x="0" y="0"/>
            <a:chExt cx="547795" cy="184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3957792" y="5061438"/>
            <a:ext cx="12020550" cy="164123"/>
            <a:chOff x="0" y="0"/>
            <a:chExt cx="3165906" cy="432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0679089" y="2235876"/>
            <a:ext cx="2091000" cy="70256"/>
            <a:chOff x="0" y="0"/>
            <a:chExt cx="547795" cy="184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7795" cy="18406"/>
            </a:xfrm>
            <a:custGeom>
              <a:avLst/>
              <a:gdLst/>
              <a:ahLst/>
              <a:cxnLst/>
              <a:rect r="r" b="b" t="t" l="l"/>
              <a:pathLst>
                <a:path h="18406" w="547795">
                  <a:moveTo>
                    <a:pt x="0" y="0"/>
                  </a:moveTo>
                  <a:lnTo>
                    <a:pt x="547795" y="0"/>
                  </a:lnTo>
                  <a:lnTo>
                    <a:pt x="547795" y="18406"/>
                  </a:lnTo>
                  <a:lnTo>
                    <a:pt x="0" y="184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547795" cy="142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3784">
            <a:off x="12642807" y="9162335"/>
            <a:ext cx="194368" cy="692073"/>
            <a:chOff x="0" y="0"/>
            <a:chExt cx="39938" cy="1422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938" cy="142206"/>
            </a:xfrm>
            <a:custGeom>
              <a:avLst/>
              <a:gdLst/>
              <a:ahLst/>
              <a:cxnLst/>
              <a:rect r="r" b="b" t="t" l="l"/>
              <a:pathLst>
                <a:path h="142206" w="39938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anchor="ctr" rtlCol="false" tIns="65114" lIns="65114" bIns="65114" rIns="65114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0796848">
            <a:off x="10093913" y="7859363"/>
            <a:ext cx="3189273" cy="942354"/>
          </a:xfrm>
          <a:custGeom>
            <a:avLst/>
            <a:gdLst/>
            <a:ahLst/>
            <a:cxnLst/>
            <a:rect r="r" b="b" t="t" l="l"/>
            <a:pathLst>
              <a:path h="942354" w="3189273">
                <a:moveTo>
                  <a:pt x="0" y="0"/>
                </a:moveTo>
                <a:lnTo>
                  <a:pt x="3189273" y="0"/>
                </a:lnTo>
                <a:lnTo>
                  <a:pt x="3189273" y="942355"/>
                </a:lnTo>
                <a:lnTo>
                  <a:pt x="0" y="942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450" r="0" b="-217282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0796848">
            <a:off x="10728119" y="8635850"/>
            <a:ext cx="2027517" cy="4036347"/>
            <a:chOff x="0" y="0"/>
            <a:chExt cx="544375" cy="10837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4375" cy="1083733"/>
            </a:xfrm>
            <a:custGeom>
              <a:avLst/>
              <a:gdLst/>
              <a:ahLst/>
              <a:cxnLst/>
              <a:rect r="r" b="b" t="t" l="l"/>
              <a:pathLst>
                <a:path h="1083733" w="544375">
                  <a:moveTo>
                    <a:pt x="152737" y="0"/>
                  </a:moveTo>
                  <a:lnTo>
                    <a:pt x="391638" y="0"/>
                  </a:lnTo>
                  <a:cubicBezTo>
                    <a:pt x="432147" y="0"/>
                    <a:pt x="470996" y="16092"/>
                    <a:pt x="499640" y="44736"/>
                  </a:cubicBezTo>
                  <a:cubicBezTo>
                    <a:pt x="528283" y="73379"/>
                    <a:pt x="544375" y="112229"/>
                    <a:pt x="544375" y="152737"/>
                  </a:cubicBezTo>
                  <a:lnTo>
                    <a:pt x="544375" y="930996"/>
                  </a:lnTo>
                  <a:cubicBezTo>
                    <a:pt x="544375" y="971505"/>
                    <a:pt x="528283" y="1010354"/>
                    <a:pt x="499640" y="1038998"/>
                  </a:cubicBezTo>
                  <a:cubicBezTo>
                    <a:pt x="470996" y="1067642"/>
                    <a:pt x="432147" y="1083733"/>
                    <a:pt x="391638" y="1083733"/>
                  </a:cubicBezTo>
                  <a:lnTo>
                    <a:pt x="152737" y="1083733"/>
                  </a:lnTo>
                  <a:cubicBezTo>
                    <a:pt x="112229" y="1083733"/>
                    <a:pt x="73379" y="1067642"/>
                    <a:pt x="44736" y="1038998"/>
                  </a:cubicBezTo>
                  <a:cubicBezTo>
                    <a:pt x="16092" y="1010354"/>
                    <a:pt x="0" y="971505"/>
                    <a:pt x="0" y="930996"/>
                  </a:cubicBezTo>
                  <a:lnTo>
                    <a:pt x="0" y="152737"/>
                  </a:lnTo>
                  <a:cubicBezTo>
                    <a:pt x="0" y="112229"/>
                    <a:pt x="16092" y="73379"/>
                    <a:pt x="44736" y="44736"/>
                  </a:cubicBezTo>
                  <a:cubicBezTo>
                    <a:pt x="73379" y="16092"/>
                    <a:pt x="112229" y="0"/>
                    <a:pt x="152737" y="0"/>
                  </a:cubicBezTo>
                  <a:close/>
                </a:path>
              </a:pathLst>
            </a:custGeom>
            <a:solidFill>
              <a:srgbClr val="22BF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544375" cy="1207558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796848">
            <a:off x="10813460" y="8804031"/>
            <a:ext cx="1859336" cy="971713"/>
            <a:chOff x="0" y="0"/>
            <a:chExt cx="499220" cy="2608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9220" cy="260899"/>
            </a:xfrm>
            <a:custGeom>
              <a:avLst/>
              <a:gdLst/>
              <a:ahLst/>
              <a:cxnLst/>
              <a:rect r="r" b="b" t="t" l="l"/>
              <a:pathLst>
                <a:path h="260899" w="499220">
                  <a:moveTo>
                    <a:pt x="83276" y="0"/>
                  </a:moveTo>
                  <a:lnTo>
                    <a:pt x="415944" y="0"/>
                  </a:lnTo>
                  <a:cubicBezTo>
                    <a:pt x="461936" y="0"/>
                    <a:pt x="499220" y="37284"/>
                    <a:pt x="499220" y="83276"/>
                  </a:cubicBezTo>
                  <a:lnTo>
                    <a:pt x="499220" y="177623"/>
                  </a:lnTo>
                  <a:cubicBezTo>
                    <a:pt x="499220" y="199709"/>
                    <a:pt x="490446" y="220890"/>
                    <a:pt x="474829" y="236508"/>
                  </a:cubicBezTo>
                  <a:cubicBezTo>
                    <a:pt x="459211" y="252125"/>
                    <a:pt x="438030" y="260899"/>
                    <a:pt x="415944" y="260899"/>
                  </a:cubicBezTo>
                  <a:lnTo>
                    <a:pt x="83276" y="260899"/>
                  </a:lnTo>
                  <a:cubicBezTo>
                    <a:pt x="37284" y="260899"/>
                    <a:pt x="0" y="223615"/>
                    <a:pt x="0" y="177623"/>
                  </a:cubicBezTo>
                  <a:lnTo>
                    <a:pt x="0" y="83276"/>
                  </a:lnTo>
                  <a:cubicBezTo>
                    <a:pt x="0" y="61190"/>
                    <a:pt x="8774" y="40008"/>
                    <a:pt x="24391" y="24391"/>
                  </a:cubicBezTo>
                  <a:cubicBezTo>
                    <a:pt x="40008" y="8774"/>
                    <a:pt x="61190" y="0"/>
                    <a:pt x="83276" y="0"/>
                  </a:cubicBezTo>
                  <a:close/>
                </a:path>
              </a:pathLst>
            </a:custGeom>
            <a:solidFill>
              <a:srgbClr val="76CDA9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499220" cy="384724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9867310">
            <a:off x="12646116" y="10089636"/>
            <a:ext cx="337670" cy="124875"/>
            <a:chOff x="0" y="0"/>
            <a:chExt cx="90662" cy="335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lnTo>
                    <a:pt x="45331" y="0"/>
                  </a:lnTo>
                  <a:close/>
                </a:path>
              </a:pathLst>
            </a:custGeom>
            <a:solidFill>
              <a:srgbClr val="EAEA2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3784">
            <a:off x="10640084" y="9164539"/>
            <a:ext cx="194368" cy="692073"/>
            <a:chOff x="0" y="0"/>
            <a:chExt cx="39938" cy="1422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938" cy="142206"/>
            </a:xfrm>
            <a:custGeom>
              <a:avLst/>
              <a:gdLst/>
              <a:ahLst/>
              <a:cxnLst/>
              <a:rect r="r" b="b" t="t" l="l"/>
              <a:pathLst>
                <a:path h="142206" w="39938">
                  <a:moveTo>
                    <a:pt x="0" y="0"/>
                  </a:moveTo>
                  <a:lnTo>
                    <a:pt x="39938" y="0"/>
                  </a:lnTo>
                  <a:lnTo>
                    <a:pt x="39938" y="142206"/>
                  </a:lnTo>
                  <a:lnTo>
                    <a:pt x="0" y="142206"/>
                  </a:lnTo>
                  <a:close/>
                </a:path>
              </a:pathLst>
            </a:custGeom>
            <a:solidFill>
              <a:srgbClr val="0B1541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39938" cy="266031"/>
            </a:xfrm>
            <a:prstGeom prst="rect">
              <a:avLst/>
            </a:prstGeom>
          </p:spPr>
          <p:txBody>
            <a:bodyPr anchor="ctr" rtlCol="false" tIns="65114" lIns="65114" bIns="65114" rIns="65114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796848">
            <a:off x="11914625" y="8693285"/>
            <a:ext cx="618533" cy="74747"/>
            <a:chOff x="0" y="0"/>
            <a:chExt cx="166072" cy="2006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6072" cy="20069"/>
            </a:xfrm>
            <a:custGeom>
              <a:avLst/>
              <a:gdLst/>
              <a:ahLst/>
              <a:cxnLst/>
              <a:rect r="r" b="b" t="t" l="l"/>
              <a:pathLst>
                <a:path h="20069" w="166072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796848">
            <a:off x="10954125" y="8692405"/>
            <a:ext cx="618533" cy="74747"/>
            <a:chOff x="0" y="0"/>
            <a:chExt cx="166072" cy="200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6072" cy="20069"/>
            </a:xfrm>
            <a:custGeom>
              <a:avLst/>
              <a:gdLst/>
              <a:ahLst/>
              <a:cxnLst/>
              <a:rect r="r" b="b" t="t" l="l"/>
              <a:pathLst>
                <a:path h="20069" w="166072">
                  <a:moveTo>
                    <a:pt x="10035" y="0"/>
                  </a:moveTo>
                  <a:lnTo>
                    <a:pt x="156038" y="0"/>
                  </a:lnTo>
                  <a:cubicBezTo>
                    <a:pt x="161579" y="0"/>
                    <a:pt x="166072" y="4493"/>
                    <a:pt x="166072" y="10035"/>
                  </a:cubicBezTo>
                  <a:lnTo>
                    <a:pt x="166072" y="10035"/>
                  </a:lnTo>
                  <a:cubicBezTo>
                    <a:pt x="166072" y="12696"/>
                    <a:pt x="165015" y="15248"/>
                    <a:pt x="163133" y="17130"/>
                  </a:cubicBezTo>
                  <a:cubicBezTo>
                    <a:pt x="161251" y="19012"/>
                    <a:pt x="158699" y="20069"/>
                    <a:pt x="156038" y="20069"/>
                  </a:cubicBezTo>
                  <a:lnTo>
                    <a:pt x="10035" y="20069"/>
                  </a:lnTo>
                  <a:cubicBezTo>
                    <a:pt x="7373" y="20069"/>
                    <a:pt x="4821" y="19012"/>
                    <a:pt x="2939" y="17130"/>
                  </a:cubicBezTo>
                  <a:cubicBezTo>
                    <a:pt x="1057" y="15248"/>
                    <a:pt x="0" y="12696"/>
                    <a:pt x="0" y="10035"/>
                  </a:cubicBezTo>
                  <a:lnTo>
                    <a:pt x="0" y="10035"/>
                  </a:lnTo>
                  <a:cubicBezTo>
                    <a:pt x="0" y="7373"/>
                    <a:pt x="1057" y="4821"/>
                    <a:pt x="2939" y="2939"/>
                  </a:cubicBezTo>
                  <a:cubicBezTo>
                    <a:pt x="4821" y="1057"/>
                    <a:pt x="7373" y="0"/>
                    <a:pt x="10035" y="0"/>
                  </a:cubicBezTo>
                  <a:close/>
                </a:path>
              </a:pathLst>
            </a:custGeom>
            <a:solidFill>
              <a:srgbClr val="EAEA28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166072" cy="143894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>
                <a:lnSpc>
                  <a:spcPts val="441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9604850">
            <a:off x="10484271" y="10099600"/>
            <a:ext cx="337670" cy="124875"/>
            <a:chOff x="0" y="0"/>
            <a:chExt cx="90662" cy="3352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662" cy="33528"/>
            </a:xfrm>
            <a:custGeom>
              <a:avLst/>
              <a:gdLst/>
              <a:ahLst/>
              <a:cxnLst/>
              <a:rect r="r" b="b" t="t" l="l"/>
              <a:pathLst>
                <a:path h="33528" w="90662">
                  <a:moveTo>
                    <a:pt x="45331" y="0"/>
                  </a:moveTo>
                  <a:cubicBezTo>
                    <a:pt x="20295" y="0"/>
                    <a:pt x="0" y="7506"/>
                    <a:pt x="0" y="16764"/>
                  </a:cubicBezTo>
                  <a:cubicBezTo>
                    <a:pt x="0" y="26023"/>
                    <a:pt x="20295" y="33528"/>
                    <a:pt x="45331" y="33528"/>
                  </a:cubicBezTo>
                  <a:cubicBezTo>
                    <a:pt x="70367" y="33528"/>
                    <a:pt x="90662" y="26023"/>
                    <a:pt x="90662" y="16764"/>
                  </a:cubicBezTo>
                  <a:cubicBezTo>
                    <a:pt x="90662" y="7506"/>
                    <a:pt x="70367" y="0"/>
                    <a:pt x="45331" y="0"/>
                  </a:cubicBezTo>
                  <a:lnTo>
                    <a:pt x="45331" y="0"/>
                  </a:lnTo>
                  <a:close/>
                </a:path>
              </a:pathLst>
            </a:custGeom>
            <a:solidFill>
              <a:srgbClr val="EAEA28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8500" y="-120682"/>
              <a:ext cx="73663" cy="151067"/>
            </a:xfrm>
            <a:prstGeom prst="rect">
              <a:avLst/>
            </a:prstGeom>
          </p:spPr>
          <p:txBody>
            <a:bodyPr anchor="ctr" rtlCol="false" tIns="49831" lIns="49831" bIns="49831" rIns="49831"/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19984">
            <a:off x="10855649" y="9901683"/>
            <a:ext cx="1773881" cy="543800"/>
            <a:chOff x="0" y="0"/>
            <a:chExt cx="597833" cy="1832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97833" cy="183271"/>
            </a:xfrm>
            <a:custGeom>
              <a:avLst/>
              <a:gdLst/>
              <a:ahLst/>
              <a:cxnLst/>
              <a:rect r="r" b="b" t="t" l="l"/>
              <a:pathLst>
                <a:path h="183271" w="597833">
                  <a:moveTo>
                    <a:pt x="203200" y="183271"/>
                  </a:moveTo>
                  <a:lnTo>
                    <a:pt x="394633" y="183271"/>
                  </a:lnTo>
                  <a:lnTo>
                    <a:pt x="597833" y="0"/>
                  </a:lnTo>
                  <a:lnTo>
                    <a:pt x="0" y="0"/>
                  </a:lnTo>
                  <a:lnTo>
                    <a:pt x="203200" y="183271"/>
                  </a:lnTo>
                  <a:close/>
                </a:path>
              </a:pathLst>
            </a:custGeom>
            <a:solidFill>
              <a:srgbClr val="0E623F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-123825"/>
              <a:ext cx="343833" cy="307096"/>
            </a:xfrm>
            <a:prstGeom prst="rect">
              <a:avLst/>
            </a:prstGeom>
          </p:spPr>
          <p:txBody>
            <a:bodyPr anchor="ctr" rtlCol="false" tIns="66929" lIns="66929" bIns="66929" rIns="66929"/>
            <a:lstStyle/>
            <a:p>
              <a:pPr algn="ctr" marL="0" indent="0" lvl="0">
                <a:lnSpc>
                  <a:spcPts val="44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-5400000">
            <a:off x="7508245" y="5061438"/>
            <a:ext cx="12020550" cy="164123"/>
            <a:chOff x="0" y="0"/>
            <a:chExt cx="3165906" cy="432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5400000">
            <a:off x="10636317" y="3902221"/>
            <a:ext cx="11215802" cy="1977756"/>
            <a:chOff x="0" y="0"/>
            <a:chExt cx="2953956" cy="52089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953956" cy="520891"/>
            </a:xfrm>
            <a:custGeom>
              <a:avLst/>
              <a:gdLst/>
              <a:ahLst/>
              <a:cxnLst/>
              <a:rect r="r" b="b" t="t" l="l"/>
              <a:pathLst>
                <a:path h="520891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520891"/>
                  </a:lnTo>
                  <a:lnTo>
                    <a:pt x="0" y="52089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23825"/>
              <a:ext cx="2953956" cy="644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-5400000">
            <a:off x="11140760" y="5061438"/>
            <a:ext cx="12020550" cy="164123"/>
            <a:chOff x="0" y="0"/>
            <a:chExt cx="3165906" cy="4322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165906" cy="43226"/>
            </a:xfrm>
            <a:custGeom>
              <a:avLst/>
              <a:gdLst/>
              <a:ahLst/>
              <a:cxnLst/>
              <a:rect r="r" b="b" t="t" l="l"/>
              <a:pathLst>
                <a:path h="43226" w="3165906">
                  <a:moveTo>
                    <a:pt x="0" y="0"/>
                  </a:moveTo>
                  <a:lnTo>
                    <a:pt x="3165906" y="0"/>
                  </a:lnTo>
                  <a:lnTo>
                    <a:pt x="3165906" y="43226"/>
                  </a:lnTo>
                  <a:lnTo>
                    <a:pt x="0" y="43226"/>
                  </a:lnTo>
                  <a:close/>
                </a:path>
              </a:pathLst>
            </a:custGeom>
            <a:solidFill>
              <a:srgbClr val="FFDD8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23825"/>
              <a:ext cx="3165906" cy="16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5400000">
            <a:off x="12299004" y="4200655"/>
            <a:ext cx="11215802" cy="1690933"/>
            <a:chOff x="0" y="0"/>
            <a:chExt cx="2953956" cy="44534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953956" cy="445349"/>
            </a:xfrm>
            <a:custGeom>
              <a:avLst/>
              <a:gdLst/>
              <a:ahLst/>
              <a:cxnLst/>
              <a:rect r="r" b="b" t="t" l="l"/>
              <a:pathLst>
                <a:path h="44534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45349"/>
                  </a:lnTo>
                  <a:lnTo>
                    <a:pt x="0" y="445349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23825"/>
              <a:ext cx="2953956" cy="569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2806566">
            <a:off x="15728002" y="2043943"/>
            <a:ext cx="1448064" cy="557572"/>
            <a:chOff x="0" y="0"/>
            <a:chExt cx="1930752" cy="743429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2BF7E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1" id="61"/>
          <p:cNvGrpSpPr/>
          <p:nvPr/>
        </p:nvGrpSpPr>
        <p:grpSpPr>
          <a:xfrm rot="-5400000">
            <a:off x="15612661" y="5336345"/>
            <a:ext cx="1448064" cy="557572"/>
            <a:chOff x="0" y="0"/>
            <a:chExt cx="812800" cy="31296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312966"/>
            </a:xfrm>
            <a:custGeom>
              <a:avLst/>
              <a:gdLst/>
              <a:ahLst/>
              <a:cxnLst/>
              <a:rect r="r" b="b" t="t" l="l"/>
              <a:pathLst>
                <a:path h="312966" w="812800">
                  <a:moveTo>
                    <a:pt x="406400" y="0"/>
                  </a:moveTo>
                  <a:cubicBezTo>
                    <a:pt x="181951" y="0"/>
                    <a:pt x="0" y="70060"/>
                    <a:pt x="0" y="156483"/>
                  </a:cubicBezTo>
                  <a:cubicBezTo>
                    <a:pt x="0" y="242906"/>
                    <a:pt x="181951" y="312966"/>
                    <a:pt x="406400" y="312966"/>
                  </a:cubicBezTo>
                  <a:cubicBezTo>
                    <a:pt x="630849" y="312966"/>
                    <a:pt x="812800" y="242906"/>
                    <a:pt x="812800" y="156483"/>
                  </a:cubicBezTo>
                  <a:cubicBezTo>
                    <a:pt x="812800" y="7006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3B9B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-94484"/>
              <a:ext cx="660400" cy="378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-5400000">
            <a:off x="16064320" y="5367954"/>
            <a:ext cx="494355" cy="494355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8955576">
            <a:off x="15468478" y="3153036"/>
            <a:ext cx="1448064" cy="557572"/>
            <a:chOff x="0" y="0"/>
            <a:chExt cx="1930752" cy="743429"/>
          </a:xfrm>
        </p:grpSpPr>
        <p:grpSp>
          <p:nvGrpSpPr>
            <p:cNvPr name="Group 68" id="68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74" id="74"/>
          <p:cNvGrpSpPr/>
          <p:nvPr/>
        </p:nvGrpSpPr>
        <p:grpSpPr>
          <a:xfrm rot="10579451">
            <a:off x="15587466" y="4123618"/>
            <a:ext cx="1448064" cy="557572"/>
            <a:chOff x="0" y="0"/>
            <a:chExt cx="1930752" cy="743429"/>
          </a:xfrm>
        </p:grpSpPr>
        <p:grpSp>
          <p:nvGrpSpPr>
            <p:cNvPr name="Group 75" id="75"/>
            <p:cNvGrpSpPr/>
            <p:nvPr/>
          </p:nvGrpSpPr>
          <p:grpSpPr>
            <a:xfrm rot="0">
              <a:off x="0" y="0"/>
              <a:ext cx="1930752" cy="743429"/>
              <a:chOff x="0" y="0"/>
              <a:chExt cx="812800" cy="312966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635806" y="42144"/>
              <a:ext cx="659140" cy="659140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81" id="81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82" id="82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97" id="97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1259059">
            <a:off x="9263309" y="-9424"/>
            <a:ext cx="3189273" cy="6543739"/>
            <a:chOff x="0" y="0"/>
            <a:chExt cx="4252364" cy="8724985"/>
          </a:xfrm>
        </p:grpSpPr>
        <p:grpSp>
          <p:nvGrpSpPr>
            <p:cNvPr name="Group 101" id="101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13" id="113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14" id="114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F88219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F99B47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CC5E00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893F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893F00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44" id="144"/>
          <p:cNvGrpSpPr/>
          <p:nvPr/>
        </p:nvGrpSpPr>
        <p:grpSpPr>
          <a:xfrm rot="0">
            <a:off x="12533192" y="769655"/>
            <a:ext cx="3189273" cy="6543739"/>
            <a:chOff x="0" y="0"/>
            <a:chExt cx="4252364" cy="8724985"/>
          </a:xfrm>
        </p:grpSpPr>
        <p:grpSp>
          <p:nvGrpSpPr>
            <p:cNvPr name="Group 145" id="145"/>
            <p:cNvGrpSpPr/>
            <p:nvPr/>
          </p:nvGrpSpPr>
          <p:grpSpPr>
            <a:xfrm rot="0">
              <a:off x="693030" y="3907822"/>
              <a:ext cx="259157" cy="922763"/>
              <a:chOff x="0" y="0"/>
              <a:chExt cx="39938" cy="142206"/>
            </a:xfrm>
          </p:grpSpPr>
          <p:sp>
            <p:nvSpPr>
              <p:cNvPr name="Freeform 146" id="146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7" id="147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8" id="148"/>
            <p:cNvGrpSpPr/>
            <p:nvPr/>
          </p:nvGrpSpPr>
          <p:grpSpPr>
            <a:xfrm rot="0">
              <a:off x="693030" y="7167221"/>
              <a:ext cx="259157" cy="922763"/>
              <a:chOff x="0" y="0"/>
              <a:chExt cx="39938" cy="142206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0">
              <a:off x="3363328" y="3907822"/>
              <a:ext cx="259157" cy="922763"/>
              <a:chOff x="0" y="0"/>
              <a:chExt cx="39938" cy="142206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4" id="154"/>
            <p:cNvGrpSpPr/>
            <p:nvPr/>
          </p:nvGrpSpPr>
          <p:grpSpPr>
            <a:xfrm rot="0">
              <a:off x="3363328" y="7167221"/>
              <a:ext cx="259157" cy="922763"/>
              <a:chOff x="0" y="0"/>
              <a:chExt cx="39938" cy="142206"/>
            </a:xfrm>
          </p:grpSpPr>
          <p:sp>
            <p:nvSpPr>
              <p:cNvPr name="Freeform 155" id="155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6" id="156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65114" lIns="65114" bIns="65114" rIns="65114"/>
              <a:lstStyle/>
              <a:p>
                <a:pPr algn="ctr" marL="0" indent="0" lvl="0">
                  <a:lnSpc>
                    <a:spcPts val="44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7" id="157"/>
            <p:cNvSpPr/>
            <p:nvPr/>
          </p:nvSpPr>
          <p:spPr>
            <a:xfrm flipH="false" flipV="false" rot="-10800000">
              <a:off x="0" y="0"/>
              <a:ext cx="4252364" cy="3907822"/>
            </a:xfrm>
            <a:custGeom>
              <a:avLst/>
              <a:gdLst/>
              <a:ahLst/>
              <a:cxnLst/>
              <a:rect r="r" b="b" t="t" l="l"/>
              <a:pathLst>
                <a:path h="3907822" w="4252364">
                  <a:moveTo>
                    <a:pt x="0" y="0"/>
                  </a:moveTo>
                  <a:lnTo>
                    <a:pt x="4252364" y="0"/>
                  </a:lnTo>
                  <a:lnTo>
                    <a:pt x="4252364" y="3907822"/>
                  </a:lnTo>
                  <a:lnTo>
                    <a:pt x="0" y="3907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079" r="0" b="-2015"/>
              </a:stretch>
            </a:blipFill>
          </p:spPr>
        </p:sp>
        <p:grpSp>
          <p:nvGrpSpPr>
            <p:cNvPr name="Group 158" id="158"/>
            <p:cNvGrpSpPr/>
            <p:nvPr/>
          </p:nvGrpSpPr>
          <p:grpSpPr>
            <a:xfrm rot="-10800000">
              <a:off x="798715" y="3343189"/>
              <a:ext cx="2703356" cy="5381796"/>
              <a:chOff x="0" y="0"/>
              <a:chExt cx="544375" cy="1083733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52737" y="0"/>
                    </a:moveTo>
                    <a:lnTo>
                      <a:pt x="391638" y="0"/>
                    </a:lnTo>
                    <a:cubicBezTo>
                      <a:pt x="432147" y="0"/>
                      <a:pt x="470996" y="16092"/>
                      <a:pt x="499640" y="44736"/>
                    </a:cubicBezTo>
                    <a:cubicBezTo>
                      <a:pt x="528283" y="73379"/>
                      <a:pt x="544375" y="112229"/>
                      <a:pt x="544375" y="152737"/>
                    </a:cubicBezTo>
                    <a:lnTo>
                      <a:pt x="544375" y="930996"/>
                    </a:lnTo>
                    <a:cubicBezTo>
                      <a:pt x="544375" y="971505"/>
                      <a:pt x="528283" y="1010354"/>
                      <a:pt x="499640" y="1038998"/>
                    </a:cubicBezTo>
                    <a:cubicBezTo>
                      <a:pt x="470996" y="1067642"/>
                      <a:pt x="432147" y="1083733"/>
                      <a:pt x="391638" y="1083733"/>
                    </a:cubicBezTo>
                    <a:lnTo>
                      <a:pt x="152737" y="1083733"/>
                    </a:lnTo>
                    <a:cubicBezTo>
                      <a:pt x="112229" y="1083733"/>
                      <a:pt x="73379" y="1067642"/>
                      <a:pt x="44736" y="1038998"/>
                    </a:cubicBezTo>
                    <a:cubicBezTo>
                      <a:pt x="16092" y="1010354"/>
                      <a:pt x="0" y="971505"/>
                      <a:pt x="0" y="930996"/>
                    </a:cubicBezTo>
                    <a:lnTo>
                      <a:pt x="0" y="152737"/>
                    </a:lnTo>
                    <a:cubicBezTo>
                      <a:pt x="0" y="112229"/>
                      <a:pt x="16092" y="73379"/>
                      <a:pt x="44736" y="44736"/>
                    </a:cubicBezTo>
                    <a:cubicBezTo>
                      <a:pt x="73379" y="16092"/>
                      <a:pt x="112229" y="0"/>
                      <a:pt x="1527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-10800000">
              <a:off x="1259656" y="5884593"/>
              <a:ext cx="1781474" cy="1744101"/>
              <a:chOff x="0" y="0"/>
              <a:chExt cx="358736" cy="351210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15888" y="0"/>
                    </a:moveTo>
                    <a:lnTo>
                      <a:pt x="242848" y="0"/>
                    </a:lnTo>
                    <a:cubicBezTo>
                      <a:pt x="306851" y="0"/>
                      <a:pt x="358736" y="51885"/>
                      <a:pt x="358736" y="115888"/>
                    </a:cubicBezTo>
                    <a:lnTo>
                      <a:pt x="358736" y="235322"/>
                    </a:lnTo>
                    <a:cubicBezTo>
                      <a:pt x="358736" y="299325"/>
                      <a:pt x="306851" y="351210"/>
                      <a:pt x="242848" y="351210"/>
                    </a:cubicBezTo>
                    <a:lnTo>
                      <a:pt x="115888" y="351210"/>
                    </a:lnTo>
                    <a:cubicBezTo>
                      <a:pt x="51885" y="351210"/>
                      <a:pt x="0" y="299325"/>
                      <a:pt x="0" y="235322"/>
                    </a:cubicBezTo>
                    <a:lnTo>
                      <a:pt x="0" y="115888"/>
                    </a:lnTo>
                    <a:cubicBezTo>
                      <a:pt x="0" y="51885"/>
                      <a:pt x="51885" y="0"/>
                      <a:pt x="11588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-10800000">
              <a:off x="910836" y="3567430"/>
              <a:ext cx="2479114" cy="1295618"/>
              <a:chOff x="0" y="0"/>
              <a:chExt cx="499220" cy="260899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24914" y="0"/>
                    </a:moveTo>
                    <a:lnTo>
                      <a:pt x="374305" y="0"/>
                    </a:lnTo>
                    <a:cubicBezTo>
                      <a:pt x="443294" y="0"/>
                      <a:pt x="499220" y="55926"/>
                      <a:pt x="499220" y="124914"/>
                    </a:cubicBezTo>
                    <a:lnTo>
                      <a:pt x="499220" y="135984"/>
                    </a:lnTo>
                    <a:cubicBezTo>
                      <a:pt x="499220" y="169114"/>
                      <a:pt x="486059" y="200886"/>
                      <a:pt x="462633" y="224312"/>
                    </a:cubicBezTo>
                    <a:cubicBezTo>
                      <a:pt x="439207" y="247738"/>
                      <a:pt x="407435" y="260899"/>
                      <a:pt x="374305" y="260899"/>
                    </a:cubicBezTo>
                    <a:lnTo>
                      <a:pt x="124914" y="260899"/>
                    </a:lnTo>
                    <a:cubicBezTo>
                      <a:pt x="55926" y="260899"/>
                      <a:pt x="0" y="204973"/>
                      <a:pt x="0" y="135984"/>
                    </a:cubicBezTo>
                    <a:lnTo>
                      <a:pt x="0" y="124914"/>
                    </a:lnTo>
                    <a:cubicBezTo>
                      <a:pt x="0" y="91785"/>
                      <a:pt x="13161" y="60013"/>
                      <a:pt x="36587" y="36587"/>
                    </a:cubicBezTo>
                    <a:cubicBezTo>
                      <a:pt x="60013" y="13161"/>
                      <a:pt x="91785" y="0"/>
                      <a:pt x="12491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-10800000">
              <a:off x="2378372" y="3419182"/>
              <a:ext cx="824710" cy="99663"/>
              <a:chOff x="0" y="0"/>
              <a:chExt cx="166072" cy="20069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-10800000">
              <a:off x="1097704" y="3419182"/>
              <a:ext cx="824710" cy="99663"/>
              <a:chOff x="0" y="0"/>
              <a:chExt cx="166072" cy="20069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166072" cy="20069"/>
              </a:xfrm>
              <a:custGeom>
                <a:avLst/>
                <a:gdLst/>
                <a:ahLst/>
                <a:cxnLst/>
                <a:rect r="r" b="b" t="t" l="l"/>
                <a:pathLst>
                  <a:path h="20069" w="166072">
                    <a:moveTo>
                      <a:pt x="10035" y="0"/>
                    </a:moveTo>
                    <a:lnTo>
                      <a:pt x="156038" y="0"/>
                    </a:lnTo>
                    <a:cubicBezTo>
                      <a:pt x="161579" y="0"/>
                      <a:pt x="166072" y="4493"/>
                      <a:pt x="166072" y="10035"/>
                    </a:cubicBezTo>
                    <a:lnTo>
                      <a:pt x="166072" y="10035"/>
                    </a:lnTo>
                    <a:cubicBezTo>
                      <a:pt x="166072" y="12696"/>
                      <a:pt x="165015" y="15248"/>
                      <a:pt x="163133" y="17130"/>
                    </a:cubicBezTo>
                    <a:cubicBezTo>
                      <a:pt x="161251" y="19012"/>
                      <a:pt x="158699" y="20069"/>
                      <a:pt x="156038" y="20069"/>
                    </a:cubicBezTo>
                    <a:lnTo>
                      <a:pt x="10035" y="20069"/>
                    </a:lnTo>
                    <a:cubicBezTo>
                      <a:pt x="7373" y="20069"/>
                      <a:pt x="4821" y="19012"/>
                      <a:pt x="2939" y="17130"/>
                    </a:cubicBezTo>
                    <a:cubicBezTo>
                      <a:pt x="1057" y="15248"/>
                      <a:pt x="0" y="12696"/>
                      <a:pt x="0" y="10035"/>
                    </a:cubicBezTo>
                    <a:lnTo>
                      <a:pt x="0" y="10035"/>
                    </a:lnTo>
                    <a:cubicBezTo>
                      <a:pt x="0" y="7373"/>
                      <a:pt x="1057" y="4821"/>
                      <a:pt x="2939" y="2939"/>
                    </a:cubicBezTo>
                    <a:cubicBezTo>
                      <a:pt x="4821" y="1057"/>
                      <a:pt x="7373" y="0"/>
                      <a:pt x="1003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123825"/>
                <a:ext cx="166072" cy="143894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-9870462">
              <a:off x="3355431" y="5280259"/>
              <a:ext cx="450227" cy="166499"/>
              <a:chOff x="0" y="0"/>
              <a:chExt cx="90662" cy="33528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49831" lIns="49831" bIns="49831" rIns="49831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975170" y="5019733"/>
              <a:ext cx="2365175" cy="725067"/>
              <a:chOff x="0" y="0"/>
              <a:chExt cx="597833" cy="183271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939984" y="5573155"/>
              <a:ext cx="266384" cy="2452549"/>
              <a:chOff x="0" y="0"/>
              <a:chExt cx="39938" cy="367705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3122196" y="5573155"/>
              <a:ext cx="266384" cy="2452549"/>
              <a:chOff x="0" y="0"/>
              <a:chExt cx="39938" cy="367705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F9F9F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-10800000">
              <a:off x="975170" y="7761376"/>
              <a:ext cx="2365175" cy="725067"/>
              <a:chOff x="0" y="0"/>
              <a:chExt cx="597833" cy="183271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66929" lIns="66929" bIns="66929" rIns="66929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188" id="188"/>
          <p:cNvSpPr/>
          <p:nvPr/>
        </p:nvSpPr>
        <p:spPr>
          <a:xfrm flipH="false" flipV="false" rot="0">
            <a:off x="2957692" y="3262446"/>
            <a:ext cx="1505380" cy="1505380"/>
          </a:xfrm>
          <a:custGeom>
            <a:avLst/>
            <a:gdLst/>
            <a:ahLst/>
            <a:cxnLst/>
            <a:rect r="r" b="b" t="t" l="l"/>
            <a:pathLst>
              <a:path h="1505380" w="1505380">
                <a:moveTo>
                  <a:pt x="0" y="0"/>
                </a:moveTo>
                <a:lnTo>
                  <a:pt x="1505379" y="0"/>
                </a:lnTo>
                <a:lnTo>
                  <a:pt x="1505379" y="1505379"/>
                </a:lnTo>
                <a:lnTo>
                  <a:pt x="0" y="1505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9" id="189"/>
          <p:cNvSpPr txBox="true"/>
          <p:nvPr/>
        </p:nvSpPr>
        <p:spPr>
          <a:xfrm rot="0">
            <a:off x="1385065" y="4937395"/>
            <a:ext cx="4862569" cy="6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99"/>
              </a:lnSpc>
              <a:spcBef>
                <a:spcPct val="0"/>
              </a:spcBef>
            </a:pPr>
            <a:r>
              <a:rPr lang="en-US" b="true" sz="4999" spc="99">
                <a:solidFill>
                  <a:srgbClr val="77D4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3813" y="2118043"/>
            <a:ext cx="3303063" cy="3893497"/>
            <a:chOff x="0" y="0"/>
            <a:chExt cx="428955" cy="505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55" cy="505633"/>
            </a:xfrm>
            <a:custGeom>
              <a:avLst/>
              <a:gdLst/>
              <a:ahLst/>
              <a:cxnLst/>
              <a:rect r="r" b="b" t="t" l="l"/>
              <a:pathLst>
                <a:path h="505633" w="428955">
                  <a:moveTo>
                    <a:pt x="46877" y="0"/>
                  </a:moveTo>
                  <a:lnTo>
                    <a:pt x="382078" y="0"/>
                  </a:lnTo>
                  <a:cubicBezTo>
                    <a:pt x="394511" y="0"/>
                    <a:pt x="406434" y="4939"/>
                    <a:pt x="415225" y="13730"/>
                  </a:cubicBezTo>
                  <a:cubicBezTo>
                    <a:pt x="424017" y="22521"/>
                    <a:pt x="428955" y="34445"/>
                    <a:pt x="428955" y="46877"/>
                  </a:cubicBezTo>
                  <a:lnTo>
                    <a:pt x="428955" y="458755"/>
                  </a:lnTo>
                  <a:cubicBezTo>
                    <a:pt x="428955" y="484645"/>
                    <a:pt x="407968" y="505633"/>
                    <a:pt x="382078" y="505633"/>
                  </a:cubicBezTo>
                  <a:lnTo>
                    <a:pt x="46877" y="505633"/>
                  </a:lnTo>
                  <a:cubicBezTo>
                    <a:pt x="34445" y="505633"/>
                    <a:pt x="22521" y="500694"/>
                    <a:pt x="13730" y="491903"/>
                  </a:cubicBezTo>
                  <a:cubicBezTo>
                    <a:pt x="4939" y="483111"/>
                    <a:pt x="0" y="471188"/>
                    <a:pt x="0" y="458755"/>
                  </a:cubicBezTo>
                  <a:lnTo>
                    <a:pt x="0" y="46877"/>
                  </a:lnTo>
                  <a:cubicBezTo>
                    <a:pt x="0" y="34445"/>
                    <a:pt x="4939" y="22521"/>
                    <a:pt x="13730" y="13730"/>
                  </a:cubicBezTo>
                  <a:cubicBezTo>
                    <a:pt x="22521" y="4939"/>
                    <a:pt x="34445" y="0"/>
                    <a:pt x="46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955" cy="54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05234" y="2592159"/>
            <a:ext cx="2360219" cy="2358419"/>
            <a:chOff x="0" y="0"/>
            <a:chExt cx="628766" cy="6282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8766" cy="628287"/>
            </a:xfrm>
            <a:custGeom>
              <a:avLst/>
              <a:gdLst/>
              <a:ahLst/>
              <a:cxnLst/>
              <a:rect r="r" b="b" t="t" l="l"/>
              <a:pathLst>
                <a:path h="628287" w="628766">
                  <a:moveTo>
                    <a:pt x="75444" y="0"/>
                  </a:moveTo>
                  <a:lnTo>
                    <a:pt x="553323" y="0"/>
                  </a:lnTo>
                  <a:cubicBezTo>
                    <a:pt x="573332" y="0"/>
                    <a:pt x="592521" y="7949"/>
                    <a:pt x="606669" y="22097"/>
                  </a:cubicBezTo>
                  <a:cubicBezTo>
                    <a:pt x="620818" y="36245"/>
                    <a:pt x="628766" y="55435"/>
                    <a:pt x="628766" y="75444"/>
                  </a:cubicBezTo>
                  <a:lnTo>
                    <a:pt x="628766" y="552843"/>
                  </a:lnTo>
                  <a:cubicBezTo>
                    <a:pt x="628766" y="572852"/>
                    <a:pt x="620818" y="592041"/>
                    <a:pt x="606669" y="606190"/>
                  </a:cubicBezTo>
                  <a:cubicBezTo>
                    <a:pt x="592521" y="620338"/>
                    <a:pt x="573332" y="628287"/>
                    <a:pt x="553323" y="628287"/>
                  </a:cubicBezTo>
                  <a:lnTo>
                    <a:pt x="75444" y="628287"/>
                  </a:lnTo>
                  <a:cubicBezTo>
                    <a:pt x="55435" y="628287"/>
                    <a:pt x="36245" y="620338"/>
                    <a:pt x="22097" y="606190"/>
                  </a:cubicBezTo>
                  <a:cubicBezTo>
                    <a:pt x="7949" y="592041"/>
                    <a:pt x="0" y="572852"/>
                    <a:pt x="0" y="552843"/>
                  </a:cubicBezTo>
                  <a:lnTo>
                    <a:pt x="0" y="75444"/>
                  </a:lnTo>
                  <a:cubicBezTo>
                    <a:pt x="0" y="55435"/>
                    <a:pt x="7949" y="36245"/>
                    <a:pt x="22097" y="22097"/>
                  </a:cubicBezTo>
                  <a:cubicBezTo>
                    <a:pt x="36245" y="7949"/>
                    <a:pt x="55435" y="0"/>
                    <a:pt x="7544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770" r="0" b="-412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79832" y="2118043"/>
            <a:ext cx="3303063" cy="3893497"/>
            <a:chOff x="0" y="0"/>
            <a:chExt cx="428955" cy="5056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955" cy="505633"/>
            </a:xfrm>
            <a:custGeom>
              <a:avLst/>
              <a:gdLst/>
              <a:ahLst/>
              <a:cxnLst/>
              <a:rect r="r" b="b" t="t" l="l"/>
              <a:pathLst>
                <a:path h="505633" w="428955">
                  <a:moveTo>
                    <a:pt x="46877" y="0"/>
                  </a:moveTo>
                  <a:lnTo>
                    <a:pt x="382078" y="0"/>
                  </a:lnTo>
                  <a:cubicBezTo>
                    <a:pt x="394511" y="0"/>
                    <a:pt x="406434" y="4939"/>
                    <a:pt x="415225" y="13730"/>
                  </a:cubicBezTo>
                  <a:cubicBezTo>
                    <a:pt x="424017" y="22521"/>
                    <a:pt x="428955" y="34445"/>
                    <a:pt x="428955" y="46877"/>
                  </a:cubicBezTo>
                  <a:lnTo>
                    <a:pt x="428955" y="458755"/>
                  </a:lnTo>
                  <a:cubicBezTo>
                    <a:pt x="428955" y="484645"/>
                    <a:pt x="407968" y="505633"/>
                    <a:pt x="382078" y="505633"/>
                  </a:cubicBezTo>
                  <a:lnTo>
                    <a:pt x="46877" y="505633"/>
                  </a:lnTo>
                  <a:cubicBezTo>
                    <a:pt x="34445" y="505633"/>
                    <a:pt x="22521" y="500694"/>
                    <a:pt x="13730" y="491903"/>
                  </a:cubicBezTo>
                  <a:cubicBezTo>
                    <a:pt x="4939" y="483111"/>
                    <a:pt x="0" y="471188"/>
                    <a:pt x="0" y="458755"/>
                  </a:cubicBezTo>
                  <a:lnTo>
                    <a:pt x="0" y="46877"/>
                  </a:lnTo>
                  <a:cubicBezTo>
                    <a:pt x="0" y="34445"/>
                    <a:pt x="4939" y="22521"/>
                    <a:pt x="13730" y="13730"/>
                  </a:cubicBezTo>
                  <a:cubicBezTo>
                    <a:pt x="22521" y="4939"/>
                    <a:pt x="34445" y="0"/>
                    <a:pt x="46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28955" cy="54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51254" y="2592159"/>
            <a:ext cx="2360219" cy="2358419"/>
            <a:chOff x="0" y="0"/>
            <a:chExt cx="628766" cy="6282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8766" cy="628287"/>
            </a:xfrm>
            <a:custGeom>
              <a:avLst/>
              <a:gdLst/>
              <a:ahLst/>
              <a:cxnLst/>
              <a:rect r="r" b="b" t="t" l="l"/>
              <a:pathLst>
                <a:path h="628287" w="628766">
                  <a:moveTo>
                    <a:pt x="75444" y="0"/>
                  </a:moveTo>
                  <a:lnTo>
                    <a:pt x="553323" y="0"/>
                  </a:lnTo>
                  <a:cubicBezTo>
                    <a:pt x="573332" y="0"/>
                    <a:pt x="592521" y="7949"/>
                    <a:pt x="606669" y="22097"/>
                  </a:cubicBezTo>
                  <a:cubicBezTo>
                    <a:pt x="620818" y="36245"/>
                    <a:pt x="628766" y="55435"/>
                    <a:pt x="628766" y="75444"/>
                  </a:cubicBezTo>
                  <a:lnTo>
                    <a:pt x="628766" y="552843"/>
                  </a:lnTo>
                  <a:cubicBezTo>
                    <a:pt x="628766" y="572852"/>
                    <a:pt x="620818" y="592041"/>
                    <a:pt x="606669" y="606190"/>
                  </a:cubicBezTo>
                  <a:cubicBezTo>
                    <a:pt x="592521" y="620338"/>
                    <a:pt x="573332" y="628287"/>
                    <a:pt x="553323" y="628287"/>
                  </a:cubicBezTo>
                  <a:lnTo>
                    <a:pt x="75444" y="628287"/>
                  </a:lnTo>
                  <a:cubicBezTo>
                    <a:pt x="55435" y="628287"/>
                    <a:pt x="36245" y="620338"/>
                    <a:pt x="22097" y="606190"/>
                  </a:cubicBezTo>
                  <a:cubicBezTo>
                    <a:pt x="7949" y="592041"/>
                    <a:pt x="0" y="572852"/>
                    <a:pt x="0" y="552843"/>
                  </a:cubicBezTo>
                  <a:lnTo>
                    <a:pt x="0" y="75444"/>
                  </a:lnTo>
                  <a:cubicBezTo>
                    <a:pt x="0" y="55435"/>
                    <a:pt x="7949" y="36245"/>
                    <a:pt x="22097" y="22097"/>
                  </a:cubicBezTo>
                  <a:cubicBezTo>
                    <a:pt x="36245" y="7949"/>
                    <a:pt x="55435" y="0"/>
                    <a:pt x="7544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0326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020028" y="6489559"/>
            <a:ext cx="848887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NUESTRO EQUIPO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4440" y="5117169"/>
            <a:ext cx="2741809" cy="83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3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Kevin Quintrequeo</a:t>
            </a:r>
          </a:p>
          <a:p>
            <a:pPr algn="ctr">
              <a:lnSpc>
                <a:spcPts val="3285"/>
              </a:lnSpc>
              <a:spcBef>
                <a:spcPct val="0"/>
              </a:spcBef>
            </a:pPr>
            <a:r>
              <a:rPr lang="en-US" b="true" sz="23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Full-Stack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0459" y="5117169"/>
            <a:ext cx="2741809" cy="82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3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Cristían Leíva</a:t>
            </a:r>
          </a:p>
          <a:p>
            <a:pPr algn="ctr">
              <a:lnSpc>
                <a:spcPts val="3285"/>
              </a:lnSpc>
              <a:spcBef>
                <a:spcPct val="0"/>
              </a:spcBef>
            </a:pPr>
            <a:r>
              <a:rPr lang="en-US" b="true" sz="23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624584" y="2118043"/>
            <a:ext cx="3303063" cy="3893497"/>
            <a:chOff x="0" y="0"/>
            <a:chExt cx="428955" cy="5056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955" cy="505633"/>
            </a:xfrm>
            <a:custGeom>
              <a:avLst/>
              <a:gdLst/>
              <a:ahLst/>
              <a:cxnLst/>
              <a:rect r="r" b="b" t="t" l="l"/>
              <a:pathLst>
                <a:path h="505633" w="428955">
                  <a:moveTo>
                    <a:pt x="46877" y="0"/>
                  </a:moveTo>
                  <a:lnTo>
                    <a:pt x="382078" y="0"/>
                  </a:lnTo>
                  <a:cubicBezTo>
                    <a:pt x="394511" y="0"/>
                    <a:pt x="406434" y="4939"/>
                    <a:pt x="415225" y="13730"/>
                  </a:cubicBezTo>
                  <a:cubicBezTo>
                    <a:pt x="424017" y="22521"/>
                    <a:pt x="428955" y="34445"/>
                    <a:pt x="428955" y="46877"/>
                  </a:cubicBezTo>
                  <a:lnTo>
                    <a:pt x="428955" y="458755"/>
                  </a:lnTo>
                  <a:cubicBezTo>
                    <a:pt x="428955" y="484645"/>
                    <a:pt x="407968" y="505633"/>
                    <a:pt x="382078" y="505633"/>
                  </a:cubicBezTo>
                  <a:lnTo>
                    <a:pt x="46877" y="505633"/>
                  </a:lnTo>
                  <a:cubicBezTo>
                    <a:pt x="34445" y="505633"/>
                    <a:pt x="22521" y="500694"/>
                    <a:pt x="13730" y="491903"/>
                  </a:cubicBezTo>
                  <a:cubicBezTo>
                    <a:pt x="4939" y="483111"/>
                    <a:pt x="0" y="471188"/>
                    <a:pt x="0" y="458755"/>
                  </a:cubicBezTo>
                  <a:lnTo>
                    <a:pt x="0" y="46877"/>
                  </a:lnTo>
                  <a:cubicBezTo>
                    <a:pt x="0" y="34445"/>
                    <a:pt x="4939" y="22521"/>
                    <a:pt x="13730" y="13730"/>
                  </a:cubicBezTo>
                  <a:cubicBezTo>
                    <a:pt x="22521" y="4939"/>
                    <a:pt x="34445" y="0"/>
                    <a:pt x="46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8955" cy="54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096005" y="2592159"/>
            <a:ext cx="2360219" cy="2358419"/>
            <a:chOff x="0" y="0"/>
            <a:chExt cx="628766" cy="6282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8766" cy="628287"/>
            </a:xfrm>
            <a:custGeom>
              <a:avLst/>
              <a:gdLst/>
              <a:ahLst/>
              <a:cxnLst/>
              <a:rect r="r" b="b" t="t" l="l"/>
              <a:pathLst>
                <a:path h="628287" w="628766">
                  <a:moveTo>
                    <a:pt x="75444" y="0"/>
                  </a:moveTo>
                  <a:lnTo>
                    <a:pt x="553323" y="0"/>
                  </a:lnTo>
                  <a:cubicBezTo>
                    <a:pt x="573332" y="0"/>
                    <a:pt x="592521" y="7949"/>
                    <a:pt x="606669" y="22097"/>
                  </a:cubicBezTo>
                  <a:cubicBezTo>
                    <a:pt x="620818" y="36245"/>
                    <a:pt x="628766" y="55435"/>
                    <a:pt x="628766" y="75444"/>
                  </a:cubicBezTo>
                  <a:lnTo>
                    <a:pt x="628766" y="552843"/>
                  </a:lnTo>
                  <a:cubicBezTo>
                    <a:pt x="628766" y="572852"/>
                    <a:pt x="620818" y="592041"/>
                    <a:pt x="606669" y="606190"/>
                  </a:cubicBezTo>
                  <a:cubicBezTo>
                    <a:pt x="592521" y="620338"/>
                    <a:pt x="573332" y="628287"/>
                    <a:pt x="553323" y="628287"/>
                  </a:cubicBezTo>
                  <a:lnTo>
                    <a:pt x="75444" y="628287"/>
                  </a:lnTo>
                  <a:cubicBezTo>
                    <a:pt x="55435" y="628287"/>
                    <a:pt x="36245" y="620338"/>
                    <a:pt x="22097" y="606190"/>
                  </a:cubicBezTo>
                  <a:cubicBezTo>
                    <a:pt x="7949" y="592041"/>
                    <a:pt x="0" y="572852"/>
                    <a:pt x="0" y="552843"/>
                  </a:cubicBezTo>
                  <a:lnTo>
                    <a:pt x="0" y="75444"/>
                  </a:lnTo>
                  <a:cubicBezTo>
                    <a:pt x="0" y="55435"/>
                    <a:pt x="7949" y="36245"/>
                    <a:pt x="22097" y="22097"/>
                  </a:cubicBezTo>
                  <a:cubicBezTo>
                    <a:pt x="36245" y="7949"/>
                    <a:pt x="55435" y="0"/>
                    <a:pt x="7544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24214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905211" y="5117169"/>
            <a:ext cx="2741809" cy="83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3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Karen Ponce</a:t>
            </a:r>
          </a:p>
          <a:p>
            <a:pPr algn="ctr">
              <a:lnSpc>
                <a:spcPts val="3285"/>
              </a:lnSpc>
              <a:spcBef>
                <a:spcPct val="0"/>
              </a:spcBef>
            </a:pPr>
            <a:r>
              <a:rPr lang="en-US" b="true" sz="234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 Owner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696301" y="843699"/>
            <a:ext cx="11215802" cy="8432800"/>
            <a:chOff x="0" y="0"/>
            <a:chExt cx="2953956" cy="2220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20984"/>
            </a:xfrm>
            <a:custGeom>
              <a:avLst/>
              <a:gdLst/>
              <a:ahLst/>
              <a:cxnLst/>
              <a:rect r="r" b="b" t="t" l="l"/>
              <a:pathLst>
                <a:path h="222098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20984"/>
                  </a:lnTo>
                  <a:lnTo>
                    <a:pt x="0" y="222098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44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04236" y="1028700"/>
            <a:ext cx="4442119" cy="4790374"/>
            <a:chOff x="0" y="0"/>
            <a:chExt cx="812800" cy="8765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4877417" y="2069578"/>
            <a:ext cx="4442119" cy="4790374"/>
            <a:chOff x="0" y="0"/>
            <a:chExt cx="812800" cy="8765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31082" t="0" r="-31082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997598" y="1028700"/>
            <a:ext cx="4442119" cy="4790374"/>
            <a:chOff x="0" y="0"/>
            <a:chExt cx="812800" cy="8765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14190" t="0" r="-1419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641646" y="2069578"/>
            <a:ext cx="4442119" cy="4790374"/>
            <a:chOff x="0" y="0"/>
            <a:chExt cx="812800" cy="8765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l="-30178" t="0" r="-30178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04236" y="2513849"/>
            <a:ext cx="4106648" cy="3305225"/>
            <a:chOff x="0" y="0"/>
            <a:chExt cx="1081586" cy="8705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4236" y="1028700"/>
            <a:ext cx="4442119" cy="4790374"/>
            <a:chOff x="0" y="0"/>
            <a:chExt cx="812800" cy="87652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 l="-30778" t="0" r="-30778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877417" y="3554726"/>
            <a:ext cx="4106648" cy="3305225"/>
            <a:chOff x="0" y="0"/>
            <a:chExt cx="1081586" cy="8705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984065" y="2513849"/>
            <a:ext cx="4106648" cy="3305225"/>
            <a:chOff x="0" y="0"/>
            <a:chExt cx="1081586" cy="8705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641646" y="3554726"/>
            <a:ext cx="4106648" cy="3305225"/>
            <a:chOff x="0" y="0"/>
            <a:chExt cx="1081586" cy="8705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173178" y="5723824"/>
            <a:ext cx="1757563" cy="8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04236" y="2513849"/>
            <a:ext cx="4106648" cy="3305225"/>
            <a:chOff x="0" y="0"/>
            <a:chExt cx="1081586" cy="87051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81586" cy="870512"/>
            </a:xfrm>
            <a:custGeom>
              <a:avLst/>
              <a:gdLst/>
              <a:ahLst/>
              <a:cxnLst/>
              <a:rect r="r" b="b" t="t" l="l"/>
              <a:pathLst>
                <a:path h="870512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101600" y="-9525"/>
              <a:ext cx="878386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05445" y="8134424"/>
            <a:ext cx="7412311" cy="11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b="true">
                <a:solidFill>
                  <a:srgbClr val="F99B47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88934" y="4956722"/>
            <a:ext cx="2036360" cy="86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10.634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19536" y="4956722"/>
            <a:ext cx="1717853" cy="175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1</a:t>
            </a:r>
          </a:p>
          <a:p>
            <a:pPr algn="l">
              <a:lnSpc>
                <a:spcPts val="7068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2966541" y="5723824"/>
            <a:ext cx="946352" cy="8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257559" y="5188289"/>
            <a:ext cx="1256535" cy="77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2"/>
              </a:lnSpc>
            </a:pPr>
            <a:r>
              <a:rPr lang="en-US" sz="1583" i="true" spc="-87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COLECTIVOSSANTIAGO</a:t>
            </a:r>
          </a:p>
          <a:p>
            <a:pPr algn="l">
              <a:lnSpc>
                <a:spcPts val="2042"/>
              </a:lnSpc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9838132" y="5095025"/>
            <a:ext cx="2398514" cy="66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APP PARA COLECTIVOS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702863" y="5373954"/>
            <a:ext cx="2319685" cy="99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PAGO ONLINE</a:t>
            </a:r>
          </a:p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GESTIÓN</a:t>
            </a:r>
          </a:p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ORGANIZACIÓN</a:t>
            </a:r>
          </a:p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ACTUALIZACIÓN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784060" y="5862109"/>
            <a:ext cx="2009747" cy="66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083" i="true" spc="-114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INNOVACIONES PARA EL ÁREA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927820" y="9182100"/>
            <a:ext cx="1916013" cy="269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  <a:spcBef>
                <a:spcPct val="0"/>
              </a:spcBef>
            </a:pPr>
            <a:r>
              <a:rPr lang="en-US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FUENTE: subtrans.gob.cl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AD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3383699" y="-4236301"/>
            <a:ext cx="11215802" cy="18592800"/>
            <a:chOff x="0" y="0"/>
            <a:chExt cx="2953956" cy="4896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4896869"/>
            </a:xfrm>
            <a:custGeom>
              <a:avLst/>
              <a:gdLst/>
              <a:ahLst/>
              <a:cxnLst/>
              <a:rect r="r" b="b" t="t" l="l"/>
              <a:pathLst>
                <a:path h="4896869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4896869"/>
                  </a:lnTo>
                  <a:lnTo>
                    <a:pt x="0" y="4896869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5020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6189" y="4721750"/>
            <a:ext cx="4761927" cy="1320036"/>
            <a:chOff x="0" y="0"/>
            <a:chExt cx="812800" cy="2253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25313"/>
            </a:xfrm>
            <a:custGeom>
              <a:avLst/>
              <a:gdLst/>
              <a:ahLst/>
              <a:cxnLst/>
              <a:rect r="r" b="b" t="t" l="l"/>
              <a:pathLst>
                <a:path h="2253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313"/>
                  </a:lnTo>
                  <a:lnTo>
                    <a:pt x="0" y="225313"/>
                  </a:lnTo>
                  <a:close/>
                </a:path>
              </a:pathLst>
            </a:custGeom>
            <a:solidFill>
              <a:srgbClr val="F28E0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812800" cy="349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711401" y="2586806"/>
            <a:ext cx="767190" cy="1773850"/>
          </a:xfrm>
          <a:custGeom>
            <a:avLst/>
            <a:gdLst/>
            <a:ahLst/>
            <a:cxnLst/>
            <a:rect r="r" b="b" t="t" l="l"/>
            <a:pathLst>
              <a:path h="1773850" w="767190">
                <a:moveTo>
                  <a:pt x="0" y="0"/>
                </a:moveTo>
                <a:lnTo>
                  <a:pt x="767190" y="0"/>
                </a:lnTo>
                <a:lnTo>
                  <a:pt x="767190" y="1773850"/>
                </a:lnTo>
                <a:lnTo>
                  <a:pt x="0" y="1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815932" y="4683077"/>
            <a:ext cx="4656135" cy="1358709"/>
            <a:chOff x="0" y="0"/>
            <a:chExt cx="812800" cy="2371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237184"/>
            </a:xfrm>
            <a:custGeom>
              <a:avLst/>
              <a:gdLst/>
              <a:ahLst/>
              <a:cxnLst/>
              <a:rect r="r" b="b" t="t" l="l"/>
              <a:pathLst>
                <a:path h="23718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7184"/>
                  </a:lnTo>
                  <a:lnTo>
                    <a:pt x="0" y="237184"/>
                  </a:lnTo>
                  <a:close/>
                </a:path>
              </a:pathLst>
            </a:custGeom>
            <a:solidFill>
              <a:srgbClr val="F28E0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812800" cy="361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Método de Pago Limitado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910343" y="4760422"/>
            <a:ext cx="4555671" cy="1281363"/>
            <a:chOff x="0" y="0"/>
            <a:chExt cx="812800" cy="2286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228614"/>
            </a:xfrm>
            <a:custGeom>
              <a:avLst/>
              <a:gdLst/>
              <a:ahLst/>
              <a:cxnLst/>
              <a:rect r="r" b="b" t="t" l="l"/>
              <a:pathLst>
                <a:path h="2286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8614"/>
                  </a:lnTo>
                  <a:lnTo>
                    <a:pt x="0" y="228614"/>
                  </a:lnTo>
                  <a:close/>
                </a:path>
              </a:pathLst>
            </a:custGeom>
            <a:solidFill>
              <a:srgbClr val="F28E0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812800" cy="352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Ausencia de Información sobre Horarios de Servicio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388373" y="2718105"/>
            <a:ext cx="1511254" cy="1511254"/>
          </a:xfrm>
          <a:custGeom>
            <a:avLst/>
            <a:gdLst/>
            <a:ahLst/>
            <a:cxnLst/>
            <a:rect r="r" b="b" t="t" l="l"/>
            <a:pathLst>
              <a:path h="1511254" w="1511254">
                <a:moveTo>
                  <a:pt x="0" y="0"/>
                </a:moveTo>
                <a:lnTo>
                  <a:pt x="1511254" y="0"/>
                </a:lnTo>
                <a:lnTo>
                  <a:pt x="1511254" y="1511253"/>
                </a:lnTo>
                <a:lnTo>
                  <a:pt x="0" y="1511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492968" y="2838936"/>
            <a:ext cx="1390422" cy="1390422"/>
          </a:xfrm>
          <a:custGeom>
            <a:avLst/>
            <a:gdLst/>
            <a:ahLst/>
            <a:cxnLst/>
            <a:rect r="r" b="b" t="t" l="l"/>
            <a:pathLst>
              <a:path h="1390422" w="1390422">
                <a:moveTo>
                  <a:pt x="0" y="0"/>
                </a:moveTo>
                <a:lnTo>
                  <a:pt x="1390421" y="0"/>
                </a:lnTo>
                <a:lnTo>
                  <a:pt x="1390421" y="1390422"/>
                </a:lnTo>
                <a:lnTo>
                  <a:pt x="0" y="139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6916396" y="8396851"/>
            <a:ext cx="4555671" cy="1342926"/>
            <a:chOff x="0" y="0"/>
            <a:chExt cx="812800" cy="23959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239598"/>
            </a:xfrm>
            <a:custGeom>
              <a:avLst/>
              <a:gdLst/>
              <a:ahLst/>
              <a:cxnLst/>
              <a:rect r="r" b="b" t="t" l="l"/>
              <a:pathLst>
                <a:path h="2395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9598"/>
                  </a:lnTo>
                  <a:lnTo>
                    <a:pt x="0" y="239598"/>
                  </a:lnTo>
                  <a:close/>
                </a:path>
              </a:pathLst>
            </a:custGeom>
            <a:solidFill>
              <a:srgbClr val="F28E0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812800" cy="3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Impacto en la Experiencia del Usuario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454471" y="6808369"/>
            <a:ext cx="1479521" cy="1433790"/>
          </a:xfrm>
          <a:custGeom>
            <a:avLst/>
            <a:gdLst/>
            <a:ahLst/>
            <a:cxnLst/>
            <a:rect r="r" b="b" t="t" l="l"/>
            <a:pathLst>
              <a:path h="1433790" w="1479521">
                <a:moveTo>
                  <a:pt x="0" y="0"/>
                </a:moveTo>
                <a:lnTo>
                  <a:pt x="1479521" y="0"/>
                </a:lnTo>
                <a:lnTo>
                  <a:pt x="1479521" y="1433790"/>
                </a:lnTo>
                <a:lnTo>
                  <a:pt x="0" y="1433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16189" y="1047750"/>
            <a:ext cx="780391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7500" b="true">
                <a:solidFill>
                  <a:srgbClr val="F88219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1876" y="4936586"/>
            <a:ext cx="4566239" cy="80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54"/>
              </a:lnSpc>
              <a:spcBef>
                <a:spcPct val="0"/>
              </a:spcBef>
            </a:pPr>
            <a:r>
              <a:rPr lang="en-US" b="true" sz="2324">
                <a:solidFill>
                  <a:srgbClr val="F9F9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tienen acceso a la ubicación exacta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BD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004533" y="-2692527"/>
            <a:ext cx="8278934" cy="16230600"/>
            <a:chOff x="0" y="0"/>
            <a:chExt cx="2180460" cy="427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0460" cy="4274726"/>
            </a:xfrm>
            <a:custGeom>
              <a:avLst/>
              <a:gdLst/>
              <a:ahLst/>
              <a:cxnLst/>
              <a:rect r="r" b="b" t="t" l="l"/>
              <a:pathLst>
                <a:path h="4274726" w="2180460">
                  <a:moveTo>
                    <a:pt x="0" y="0"/>
                  </a:moveTo>
                  <a:lnTo>
                    <a:pt x="2180460" y="0"/>
                  </a:lnTo>
                  <a:lnTo>
                    <a:pt x="2180460" y="4274726"/>
                  </a:lnTo>
                  <a:lnTo>
                    <a:pt x="0" y="4274726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180460" cy="4398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45369" y="-2087229"/>
            <a:ext cx="16457354" cy="16457354"/>
          </a:xfrm>
          <a:custGeom>
            <a:avLst/>
            <a:gdLst/>
            <a:ahLst/>
            <a:cxnLst/>
            <a:rect r="r" b="b" t="t" l="l"/>
            <a:pathLst>
              <a:path h="16457354" w="16457354">
                <a:moveTo>
                  <a:pt x="0" y="0"/>
                </a:moveTo>
                <a:lnTo>
                  <a:pt x="16457354" y="0"/>
                </a:lnTo>
                <a:lnTo>
                  <a:pt x="16457354" y="16457354"/>
                </a:lnTo>
                <a:lnTo>
                  <a:pt x="0" y="16457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443721" y="1894861"/>
            <a:ext cx="2403630" cy="4931759"/>
            <a:chOff x="0" y="0"/>
            <a:chExt cx="3204840" cy="657567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84273" y="2945172"/>
              <a:ext cx="202188" cy="719917"/>
              <a:chOff x="0" y="0"/>
              <a:chExt cx="39938" cy="1422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567573" y="2945172"/>
              <a:ext cx="202188" cy="719917"/>
              <a:chOff x="0" y="0"/>
              <a:chExt cx="39938" cy="14220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84273" y="5488073"/>
              <a:ext cx="202188" cy="719917"/>
              <a:chOff x="0" y="0"/>
              <a:chExt cx="39938" cy="1422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567573" y="5488073"/>
              <a:ext cx="202188" cy="719917"/>
              <a:chOff x="0" y="0"/>
              <a:chExt cx="39938" cy="1422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9938" cy="142206"/>
              </a:xfrm>
              <a:custGeom>
                <a:avLst/>
                <a:gdLst/>
                <a:ahLst/>
                <a:cxnLst/>
                <a:rect r="r" b="b" t="t" l="l"/>
                <a:pathLst>
                  <a:path h="142206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142206"/>
                    </a:lnTo>
                    <a:lnTo>
                      <a:pt x="0" y="142206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23825"/>
                <a:ext cx="39938" cy="266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-10800000">
              <a:off x="0" y="0"/>
              <a:ext cx="3204840" cy="2945172"/>
            </a:xfrm>
            <a:custGeom>
              <a:avLst/>
              <a:gdLst/>
              <a:ahLst/>
              <a:cxnLst/>
              <a:rect r="r" b="b" t="t" l="l"/>
              <a:pathLst>
                <a:path h="2945172" w="3204840">
                  <a:moveTo>
                    <a:pt x="0" y="0"/>
                  </a:moveTo>
                  <a:lnTo>
                    <a:pt x="3204840" y="0"/>
                  </a:lnTo>
                  <a:lnTo>
                    <a:pt x="3204840" y="2945172"/>
                  </a:lnTo>
                  <a:lnTo>
                    <a:pt x="0" y="294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079" r="0" b="-2015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-10800000">
              <a:off x="601960" y="2519630"/>
              <a:ext cx="2037413" cy="4056048"/>
              <a:chOff x="0" y="0"/>
              <a:chExt cx="544375" cy="10837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44375" cy="1083733"/>
              </a:xfrm>
              <a:custGeom>
                <a:avLst/>
                <a:gdLst/>
                <a:ahLst/>
                <a:cxnLst/>
                <a:rect r="r" b="b" t="t" l="l"/>
                <a:pathLst>
                  <a:path h="1083733" w="544375">
                    <a:moveTo>
                      <a:pt x="101330" y="0"/>
                    </a:moveTo>
                    <a:lnTo>
                      <a:pt x="443045" y="0"/>
                    </a:lnTo>
                    <a:cubicBezTo>
                      <a:pt x="469920" y="0"/>
                      <a:pt x="495693" y="10676"/>
                      <a:pt x="514696" y="29679"/>
                    </a:cubicBezTo>
                    <a:cubicBezTo>
                      <a:pt x="533699" y="48682"/>
                      <a:pt x="544375" y="74456"/>
                      <a:pt x="544375" y="101330"/>
                    </a:cubicBezTo>
                    <a:lnTo>
                      <a:pt x="544375" y="982403"/>
                    </a:lnTo>
                    <a:cubicBezTo>
                      <a:pt x="544375" y="1009278"/>
                      <a:pt x="533699" y="1035051"/>
                      <a:pt x="514696" y="1054054"/>
                    </a:cubicBezTo>
                    <a:cubicBezTo>
                      <a:pt x="495693" y="1073058"/>
                      <a:pt x="469920" y="1083733"/>
                      <a:pt x="443045" y="1083733"/>
                    </a:cubicBezTo>
                    <a:lnTo>
                      <a:pt x="101330" y="1083733"/>
                    </a:lnTo>
                    <a:cubicBezTo>
                      <a:pt x="45367" y="1083733"/>
                      <a:pt x="0" y="1038366"/>
                      <a:pt x="0" y="982403"/>
                    </a:cubicBezTo>
                    <a:lnTo>
                      <a:pt x="0" y="101330"/>
                    </a:lnTo>
                    <a:cubicBezTo>
                      <a:pt x="0" y="45367"/>
                      <a:pt x="45367" y="0"/>
                      <a:pt x="101330" y="0"/>
                    </a:cubicBezTo>
                    <a:close/>
                  </a:path>
                </a:pathLst>
              </a:custGeom>
              <a:solidFill>
                <a:srgbClr val="1F3B9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23825"/>
                <a:ext cx="544375" cy="1207558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949353" y="4434986"/>
              <a:ext cx="1342627" cy="1314460"/>
              <a:chOff x="0" y="0"/>
              <a:chExt cx="358736" cy="3512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58736" cy="351210"/>
              </a:xfrm>
              <a:custGeom>
                <a:avLst/>
                <a:gdLst/>
                <a:ahLst/>
                <a:cxnLst/>
                <a:rect r="r" b="b" t="t" l="l"/>
                <a:pathLst>
                  <a:path h="351210" w="358736">
                    <a:moveTo>
                      <a:pt x="153767" y="0"/>
                    </a:moveTo>
                    <a:lnTo>
                      <a:pt x="204969" y="0"/>
                    </a:lnTo>
                    <a:cubicBezTo>
                      <a:pt x="245751" y="0"/>
                      <a:pt x="284862" y="16200"/>
                      <a:pt x="313699" y="45037"/>
                    </a:cubicBezTo>
                    <a:cubicBezTo>
                      <a:pt x="342535" y="73874"/>
                      <a:pt x="358736" y="112985"/>
                      <a:pt x="358736" y="153767"/>
                    </a:cubicBezTo>
                    <a:lnTo>
                      <a:pt x="358736" y="197443"/>
                    </a:lnTo>
                    <a:cubicBezTo>
                      <a:pt x="358736" y="238225"/>
                      <a:pt x="342535" y="277336"/>
                      <a:pt x="313699" y="306173"/>
                    </a:cubicBezTo>
                    <a:cubicBezTo>
                      <a:pt x="284862" y="335010"/>
                      <a:pt x="245751" y="351210"/>
                      <a:pt x="204969" y="351210"/>
                    </a:cubicBezTo>
                    <a:lnTo>
                      <a:pt x="153767" y="351210"/>
                    </a:lnTo>
                    <a:cubicBezTo>
                      <a:pt x="112985" y="351210"/>
                      <a:pt x="73874" y="335010"/>
                      <a:pt x="45037" y="306173"/>
                    </a:cubicBezTo>
                    <a:cubicBezTo>
                      <a:pt x="16200" y="277336"/>
                      <a:pt x="0" y="238225"/>
                      <a:pt x="0" y="197443"/>
                    </a:cubicBezTo>
                    <a:lnTo>
                      <a:pt x="0" y="153767"/>
                    </a:lnTo>
                    <a:cubicBezTo>
                      <a:pt x="0" y="112985"/>
                      <a:pt x="16200" y="73874"/>
                      <a:pt x="45037" y="45037"/>
                    </a:cubicBezTo>
                    <a:cubicBezTo>
                      <a:pt x="73874" y="16200"/>
                      <a:pt x="112985" y="0"/>
                      <a:pt x="153767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23825"/>
                <a:ext cx="358736" cy="475035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686461" y="2688632"/>
              <a:ext cx="1868411" cy="976456"/>
              <a:chOff x="0" y="0"/>
              <a:chExt cx="499220" cy="26089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99220" cy="260899"/>
              </a:xfrm>
              <a:custGeom>
                <a:avLst/>
                <a:gdLst/>
                <a:ahLst/>
                <a:cxnLst/>
                <a:rect r="r" b="b" t="t" l="l"/>
                <a:pathLst>
                  <a:path h="260899" w="499220">
                    <a:moveTo>
                      <a:pt x="130449" y="0"/>
                    </a:moveTo>
                    <a:lnTo>
                      <a:pt x="368770" y="0"/>
                    </a:lnTo>
                    <a:cubicBezTo>
                      <a:pt x="440816" y="0"/>
                      <a:pt x="499220" y="58404"/>
                      <a:pt x="499220" y="130449"/>
                    </a:cubicBezTo>
                    <a:lnTo>
                      <a:pt x="499220" y="130449"/>
                    </a:lnTo>
                    <a:cubicBezTo>
                      <a:pt x="499220" y="165047"/>
                      <a:pt x="485476" y="198227"/>
                      <a:pt x="461012" y="222691"/>
                    </a:cubicBezTo>
                    <a:cubicBezTo>
                      <a:pt x="436548" y="247155"/>
                      <a:pt x="403368" y="260899"/>
                      <a:pt x="368770" y="260899"/>
                    </a:cubicBezTo>
                    <a:lnTo>
                      <a:pt x="130449" y="260899"/>
                    </a:lnTo>
                    <a:cubicBezTo>
                      <a:pt x="58404" y="260899"/>
                      <a:pt x="0" y="202495"/>
                      <a:pt x="0" y="130449"/>
                    </a:cubicBezTo>
                    <a:lnTo>
                      <a:pt x="0" y="130449"/>
                    </a:lnTo>
                    <a:cubicBezTo>
                      <a:pt x="0" y="58404"/>
                      <a:pt x="58404" y="0"/>
                      <a:pt x="130449" y="0"/>
                    </a:cubicBezTo>
                    <a:close/>
                  </a:path>
                </a:pathLst>
              </a:custGeom>
              <a:solidFill>
                <a:srgbClr val="4C62A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23825"/>
                <a:ext cx="499220" cy="384724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1128184" y="2561851"/>
              <a:ext cx="322884" cy="90164"/>
              <a:chOff x="0" y="0"/>
              <a:chExt cx="86271" cy="2409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6271" cy="24091"/>
              </a:xfrm>
              <a:custGeom>
                <a:avLst/>
                <a:gdLst/>
                <a:ahLst/>
                <a:cxnLst/>
                <a:rect r="r" b="b" t="t" l="l"/>
                <a:pathLst>
                  <a:path h="24091" w="8627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723072" y="3767100"/>
              <a:ext cx="1795189" cy="550332"/>
              <a:chOff x="0" y="0"/>
              <a:chExt cx="597833" cy="18327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723072" y="5848031"/>
              <a:ext cx="1795189" cy="550332"/>
              <a:chOff x="0" y="0"/>
              <a:chExt cx="597833" cy="183271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97833" cy="183271"/>
              </a:xfrm>
              <a:custGeom>
                <a:avLst/>
                <a:gdLst/>
                <a:ahLst/>
                <a:cxnLst/>
                <a:rect r="r" b="b" t="t" l="l"/>
                <a:pathLst>
                  <a:path h="183271" w="597833">
                    <a:moveTo>
                      <a:pt x="203200" y="183271"/>
                    </a:moveTo>
                    <a:lnTo>
                      <a:pt x="394633" y="183271"/>
                    </a:lnTo>
                    <a:lnTo>
                      <a:pt x="597833" y="0"/>
                    </a:lnTo>
                    <a:lnTo>
                      <a:pt x="0" y="0"/>
                    </a:lnTo>
                    <a:lnTo>
                      <a:pt x="203200" y="183271"/>
                    </a:lnTo>
                    <a:close/>
                  </a:path>
                </a:pathLst>
              </a:custGeom>
              <a:solidFill>
                <a:srgbClr val="0B1541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27000" y="-123825"/>
                <a:ext cx="343833" cy="3070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1753773" y="2561851"/>
              <a:ext cx="322884" cy="90164"/>
              <a:chOff x="0" y="0"/>
              <a:chExt cx="86271" cy="2409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6271" cy="24091"/>
              </a:xfrm>
              <a:custGeom>
                <a:avLst/>
                <a:gdLst/>
                <a:ahLst/>
                <a:cxnLst/>
                <a:rect r="r" b="b" t="t" l="l"/>
                <a:pathLst>
                  <a:path h="24091" w="86271">
                    <a:moveTo>
                      <a:pt x="12045" y="0"/>
                    </a:moveTo>
                    <a:lnTo>
                      <a:pt x="74226" y="0"/>
                    </a:lnTo>
                    <a:cubicBezTo>
                      <a:pt x="77420" y="0"/>
                      <a:pt x="80484" y="1269"/>
                      <a:pt x="82743" y="3528"/>
                    </a:cubicBezTo>
                    <a:cubicBezTo>
                      <a:pt x="85002" y="5787"/>
                      <a:pt x="86271" y="8851"/>
                      <a:pt x="86271" y="12045"/>
                    </a:cubicBezTo>
                    <a:lnTo>
                      <a:pt x="86271" y="12045"/>
                    </a:lnTo>
                    <a:cubicBezTo>
                      <a:pt x="86271" y="18698"/>
                      <a:pt x="80878" y="24091"/>
                      <a:pt x="74226" y="24091"/>
                    </a:cubicBezTo>
                    <a:lnTo>
                      <a:pt x="12045" y="24091"/>
                    </a:lnTo>
                    <a:cubicBezTo>
                      <a:pt x="8851" y="24091"/>
                      <a:pt x="5787" y="22822"/>
                      <a:pt x="3528" y="20563"/>
                    </a:cubicBezTo>
                    <a:cubicBezTo>
                      <a:pt x="1269" y="18304"/>
                      <a:pt x="0" y="15240"/>
                      <a:pt x="0" y="12045"/>
                    </a:cubicBezTo>
                    <a:lnTo>
                      <a:pt x="0" y="12045"/>
                    </a:lnTo>
                    <a:cubicBezTo>
                      <a:pt x="0" y="8851"/>
                      <a:pt x="1269" y="5787"/>
                      <a:pt x="3528" y="3528"/>
                    </a:cubicBezTo>
                    <a:cubicBezTo>
                      <a:pt x="5787" y="1269"/>
                      <a:pt x="8851" y="0"/>
                      <a:pt x="12045" y="0"/>
                    </a:cubicBezTo>
                    <a:close/>
                  </a:path>
                </a:pathLst>
              </a:custGeom>
              <a:solidFill>
                <a:srgbClr val="EAEA28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23825"/>
                <a:ext cx="86271" cy="147916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>
                  <a:lnSpc>
                    <a:spcPts val="44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696365" y="4187152"/>
              <a:ext cx="202188" cy="1861506"/>
              <a:chOff x="0" y="0"/>
              <a:chExt cx="39938" cy="3677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352685" y="4187152"/>
              <a:ext cx="202188" cy="1861506"/>
              <a:chOff x="0" y="0"/>
              <a:chExt cx="39938" cy="3677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9938" cy="367705"/>
              </a:xfrm>
              <a:custGeom>
                <a:avLst/>
                <a:gdLst/>
                <a:ahLst/>
                <a:cxnLst/>
                <a:rect r="r" b="b" t="t" l="l"/>
                <a:pathLst>
                  <a:path h="367705" w="39938">
                    <a:moveTo>
                      <a:pt x="0" y="0"/>
                    </a:moveTo>
                    <a:lnTo>
                      <a:pt x="39938" y="0"/>
                    </a:lnTo>
                    <a:lnTo>
                      <a:pt x="39938" y="367705"/>
                    </a:lnTo>
                    <a:lnTo>
                      <a:pt x="0" y="367705"/>
                    </a:lnTo>
                    <a:close/>
                  </a:path>
                </a:pathLst>
              </a:custGeom>
              <a:solidFill>
                <a:srgbClr val="0B154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23825"/>
                <a:ext cx="39938" cy="4915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42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-9870462">
              <a:off x="2528856" y="3979524"/>
              <a:ext cx="339319" cy="125484"/>
              <a:chOff x="0" y="0"/>
              <a:chExt cx="90662" cy="33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9883450">
              <a:off x="336607" y="3978969"/>
              <a:ext cx="339319" cy="125484"/>
              <a:chOff x="0" y="0"/>
              <a:chExt cx="90662" cy="3352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90662" cy="33528"/>
              </a:xfrm>
              <a:custGeom>
                <a:avLst/>
                <a:gdLst/>
                <a:ahLst/>
                <a:cxnLst/>
                <a:rect r="r" b="b" t="t" l="l"/>
                <a:pathLst>
                  <a:path h="33528" w="90662">
                    <a:moveTo>
                      <a:pt x="45331" y="0"/>
                    </a:moveTo>
                    <a:cubicBezTo>
                      <a:pt x="20295" y="0"/>
                      <a:pt x="0" y="7506"/>
                      <a:pt x="0" y="16764"/>
                    </a:cubicBezTo>
                    <a:cubicBezTo>
                      <a:pt x="0" y="26023"/>
                      <a:pt x="20295" y="33528"/>
                      <a:pt x="45331" y="33528"/>
                    </a:cubicBezTo>
                    <a:cubicBezTo>
                      <a:pt x="70367" y="33528"/>
                      <a:pt x="90662" y="26023"/>
                      <a:pt x="90662" y="16764"/>
                    </a:cubicBezTo>
                    <a:cubicBezTo>
                      <a:pt x="90662" y="7506"/>
                      <a:pt x="70367" y="0"/>
                      <a:pt x="45331" y="0"/>
                    </a:cubicBezTo>
                    <a:close/>
                  </a:path>
                </a:pathLst>
              </a:custGeom>
              <a:solidFill>
                <a:srgbClr val="275CE4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8500" y="-120682"/>
                <a:ext cx="73663" cy="151067"/>
              </a:xfrm>
              <a:prstGeom prst="rect">
                <a:avLst/>
              </a:prstGeom>
            </p:spPr>
            <p:txBody>
              <a:bodyPr anchor="ctr" rtlCol="false" tIns="37556" lIns="37556" bIns="37556" rIns="37556"/>
              <a:lstStyle/>
              <a:p>
                <a:pPr algn="ctr" marL="0" indent="0" lvl="0">
                  <a:lnSpc>
                    <a:spcPts val="433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10579451">
            <a:off x="14545105" y="2274935"/>
            <a:ext cx="1448064" cy="679275"/>
            <a:chOff x="0" y="0"/>
            <a:chExt cx="1930752" cy="905700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1930752" cy="905700"/>
              <a:chOff x="0" y="0"/>
              <a:chExt cx="812800" cy="381278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381278"/>
              </a:xfrm>
              <a:custGeom>
                <a:avLst/>
                <a:gdLst/>
                <a:ahLst/>
                <a:cxnLst/>
                <a:rect r="r" b="b" t="t" l="l"/>
                <a:pathLst>
                  <a:path h="381278" w="812800">
                    <a:moveTo>
                      <a:pt x="406400" y="0"/>
                    </a:moveTo>
                    <a:cubicBezTo>
                      <a:pt x="181951" y="0"/>
                      <a:pt x="0" y="85352"/>
                      <a:pt x="0" y="190639"/>
                    </a:cubicBezTo>
                    <a:cubicBezTo>
                      <a:pt x="0" y="295926"/>
                      <a:pt x="181951" y="381278"/>
                      <a:pt x="406400" y="381278"/>
                    </a:cubicBezTo>
                    <a:cubicBezTo>
                      <a:pt x="630849" y="381278"/>
                      <a:pt x="812800" y="295926"/>
                      <a:pt x="812800" y="190639"/>
                    </a:cubicBezTo>
                    <a:cubicBezTo>
                      <a:pt x="812800" y="8535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7CD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-88080"/>
                <a:ext cx="660400" cy="4336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635806" y="51343"/>
              <a:ext cx="659140" cy="803014"/>
              <a:chOff x="0" y="0"/>
              <a:chExt cx="812800" cy="99021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990213"/>
              </a:xfrm>
              <a:custGeom>
                <a:avLst/>
                <a:gdLst/>
                <a:ahLst/>
                <a:cxnLst/>
                <a:rect r="r" b="b" t="t" l="l"/>
                <a:pathLst>
                  <a:path h="990213" w="812800">
                    <a:moveTo>
                      <a:pt x="406400" y="0"/>
                    </a:moveTo>
                    <a:cubicBezTo>
                      <a:pt x="181951" y="0"/>
                      <a:pt x="0" y="221667"/>
                      <a:pt x="0" y="495107"/>
                    </a:cubicBezTo>
                    <a:cubicBezTo>
                      <a:pt x="0" y="768546"/>
                      <a:pt x="181951" y="990213"/>
                      <a:pt x="406400" y="990213"/>
                    </a:cubicBezTo>
                    <a:cubicBezTo>
                      <a:pt x="630849" y="990213"/>
                      <a:pt x="812800" y="768546"/>
                      <a:pt x="812800" y="495107"/>
                    </a:cubicBezTo>
                    <a:cubicBezTo>
                      <a:pt x="812800" y="22166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-30992"/>
                <a:ext cx="660400" cy="9283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0">
            <a:off x="14461849" y="6826620"/>
            <a:ext cx="1551605" cy="1053425"/>
            <a:chOff x="0" y="0"/>
            <a:chExt cx="2068806" cy="1404567"/>
          </a:xfrm>
        </p:grpSpPr>
        <p:grpSp>
          <p:nvGrpSpPr>
            <p:cNvPr name="Group 61" id="61"/>
            <p:cNvGrpSpPr/>
            <p:nvPr/>
          </p:nvGrpSpPr>
          <p:grpSpPr>
            <a:xfrm rot="-1301850">
              <a:off x="69027" y="330569"/>
              <a:ext cx="1930752" cy="743429"/>
              <a:chOff x="0" y="0"/>
              <a:chExt cx="812800" cy="312966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4B4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-1301850">
              <a:off x="704833" y="372713"/>
              <a:ext cx="659140" cy="659140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0">
            <a:off x="16645536" y="7573835"/>
            <a:ext cx="557572" cy="1448064"/>
            <a:chOff x="0" y="0"/>
            <a:chExt cx="743429" cy="1930752"/>
          </a:xfrm>
        </p:grpSpPr>
        <p:grpSp>
          <p:nvGrpSpPr>
            <p:cNvPr name="Group 68" id="68"/>
            <p:cNvGrpSpPr/>
            <p:nvPr/>
          </p:nvGrpSpPr>
          <p:grpSpPr>
            <a:xfrm rot="-5400000">
              <a:off x="-593662" y="593662"/>
              <a:ext cx="1930752" cy="743429"/>
              <a:chOff x="0" y="0"/>
              <a:chExt cx="812800" cy="312966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312966"/>
              </a:xfrm>
              <a:custGeom>
                <a:avLst/>
                <a:gdLst/>
                <a:ahLst/>
                <a:cxnLst/>
                <a:rect r="r" b="b" t="t" l="l"/>
                <a:pathLst>
                  <a:path h="312966" w="812800">
                    <a:moveTo>
                      <a:pt x="406400" y="0"/>
                    </a:moveTo>
                    <a:cubicBezTo>
                      <a:pt x="181951" y="0"/>
                      <a:pt x="0" y="70060"/>
                      <a:pt x="0" y="156483"/>
                    </a:cubicBezTo>
                    <a:cubicBezTo>
                      <a:pt x="0" y="242906"/>
                      <a:pt x="181951" y="312966"/>
                      <a:pt x="406400" y="312966"/>
                    </a:cubicBezTo>
                    <a:cubicBezTo>
                      <a:pt x="630849" y="312966"/>
                      <a:pt x="812800" y="242906"/>
                      <a:pt x="812800" y="156483"/>
                    </a:cubicBezTo>
                    <a:cubicBezTo>
                      <a:pt x="812800" y="7006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3B9B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76200" y="-94484"/>
                <a:ext cx="660400" cy="3781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-5400000">
              <a:off x="42144" y="635806"/>
              <a:ext cx="659140" cy="659140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72415" y="2878477"/>
            <a:ext cx="3238706" cy="6258370"/>
          </a:xfrm>
          <a:custGeom>
            <a:avLst/>
            <a:gdLst/>
            <a:ahLst/>
            <a:cxnLst/>
            <a:rect r="r" b="b" t="t" l="l"/>
            <a:pathLst>
              <a:path h="6258370" w="3238706">
                <a:moveTo>
                  <a:pt x="0" y="0"/>
                </a:moveTo>
                <a:lnTo>
                  <a:pt x="3238707" y="0"/>
                </a:lnTo>
                <a:lnTo>
                  <a:pt x="3238707" y="6258370"/>
                </a:lnTo>
                <a:lnTo>
                  <a:pt x="0" y="6258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1491070" y="1756458"/>
            <a:ext cx="6130516" cy="96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5"/>
              </a:lnSpc>
            </a:pPr>
            <a:r>
              <a:rPr lang="en-US" sz="6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5356472" y="2459377"/>
            <a:ext cx="7060248" cy="527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9F9F8"/>
                </a:solidFill>
                <a:latin typeface="Open Sans"/>
                <a:ea typeface="Open Sans"/>
                <a:cs typeface="Open Sans"/>
                <a:sym typeface="Open Sans"/>
              </a:rPr>
              <a:t>RTS (Estrategia en Tiempo Real)</a:t>
            </a:r>
          </a:p>
          <a:p>
            <a:pPr algn="ctr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9F9F8"/>
                </a:solidFill>
                <a:latin typeface="Open Sans"/>
                <a:ea typeface="Open Sans"/>
                <a:cs typeface="Open Sans"/>
                <a:sym typeface="Open Sans"/>
              </a:rPr>
              <a:t>Distintos Métodos de Pago</a:t>
            </a:r>
          </a:p>
          <a:p>
            <a:pPr algn="ctr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9F9F8"/>
                </a:solidFill>
                <a:latin typeface="Open Sans"/>
                <a:ea typeface="Open Sans"/>
                <a:cs typeface="Open Sans"/>
                <a:sym typeface="Open Sans"/>
              </a:rPr>
              <a:t>Sincronización Continua</a:t>
            </a:r>
          </a:p>
          <a:p>
            <a:pPr algn="ctr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9F9F8"/>
                </a:solidFill>
                <a:latin typeface="Open Sans"/>
                <a:ea typeface="Open Sans"/>
                <a:cs typeface="Open Sans"/>
                <a:sym typeface="Open Sans"/>
              </a:rPr>
              <a:t>Transparencia en Tarifas</a:t>
            </a:r>
          </a:p>
          <a:p>
            <a:pPr algn="ctr" marL="734059" indent="-367030" lvl="1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F9F9F8"/>
                </a:solidFill>
                <a:latin typeface="Open Sans"/>
                <a:ea typeface="Open Sans"/>
                <a:cs typeface="Open Sans"/>
                <a:sym typeface="Open Sans"/>
              </a:rPr>
              <a:t>Accesibilidad e Innovación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99402" y="5108372"/>
            <a:ext cx="13664400" cy="70256"/>
            <a:chOff x="0" y="0"/>
            <a:chExt cx="182192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57040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8608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4312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15600" y="0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530409" y="-1383012"/>
            <a:ext cx="11215802" cy="12886221"/>
            <a:chOff x="0" y="0"/>
            <a:chExt cx="2953956" cy="33939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3393902"/>
            </a:xfrm>
            <a:custGeom>
              <a:avLst/>
              <a:gdLst/>
              <a:ahLst/>
              <a:cxnLst/>
              <a:rect r="r" b="b" t="t" l="l"/>
              <a:pathLst>
                <a:path h="3393902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393902"/>
                  </a:lnTo>
                  <a:lnTo>
                    <a:pt x="0" y="339390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3517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025210" y="2770801"/>
            <a:ext cx="5262790" cy="2818187"/>
            <a:chOff x="0" y="0"/>
            <a:chExt cx="801918" cy="4294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1918" cy="429422"/>
            </a:xfrm>
            <a:custGeom>
              <a:avLst/>
              <a:gdLst/>
              <a:ahLst/>
              <a:cxnLst/>
              <a:rect r="r" b="b" t="t" l="l"/>
              <a:pathLst>
                <a:path h="429422" w="801918">
                  <a:moveTo>
                    <a:pt x="29421" y="0"/>
                  </a:moveTo>
                  <a:lnTo>
                    <a:pt x="772497" y="0"/>
                  </a:lnTo>
                  <a:cubicBezTo>
                    <a:pt x="788746" y="0"/>
                    <a:pt x="801918" y="13172"/>
                    <a:pt x="801918" y="29421"/>
                  </a:cubicBezTo>
                  <a:lnTo>
                    <a:pt x="801918" y="400000"/>
                  </a:lnTo>
                  <a:cubicBezTo>
                    <a:pt x="801918" y="416249"/>
                    <a:pt x="788746" y="429422"/>
                    <a:pt x="772497" y="429422"/>
                  </a:cubicBezTo>
                  <a:lnTo>
                    <a:pt x="29421" y="429422"/>
                  </a:lnTo>
                  <a:cubicBezTo>
                    <a:pt x="21618" y="429422"/>
                    <a:pt x="14135" y="426322"/>
                    <a:pt x="8617" y="420804"/>
                  </a:cubicBezTo>
                  <a:cubicBezTo>
                    <a:pt x="3100" y="415287"/>
                    <a:pt x="0" y="407803"/>
                    <a:pt x="0" y="400000"/>
                  </a:cubicBezTo>
                  <a:lnTo>
                    <a:pt x="0" y="29421"/>
                  </a:lnTo>
                  <a:cubicBezTo>
                    <a:pt x="0" y="13172"/>
                    <a:pt x="13172" y="0"/>
                    <a:pt x="294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01918" cy="46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371207" y="3025090"/>
            <a:ext cx="4570796" cy="2309609"/>
            <a:chOff x="0" y="0"/>
            <a:chExt cx="1243401" cy="6282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43402" cy="628287"/>
            </a:xfrm>
            <a:custGeom>
              <a:avLst/>
              <a:gdLst/>
              <a:ahLst/>
              <a:cxnLst/>
              <a:rect r="r" b="b" t="t" l="l"/>
              <a:pathLst>
                <a:path h="628287" w="1243402">
                  <a:moveTo>
                    <a:pt x="38957" y="0"/>
                  </a:moveTo>
                  <a:lnTo>
                    <a:pt x="1204445" y="0"/>
                  </a:lnTo>
                  <a:cubicBezTo>
                    <a:pt x="1214777" y="0"/>
                    <a:pt x="1224685" y="4104"/>
                    <a:pt x="1231991" y="11410"/>
                  </a:cubicBezTo>
                  <a:cubicBezTo>
                    <a:pt x="1239297" y="18716"/>
                    <a:pt x="1243402" y="28625"/>
                    <a:pt x="1243402" y="38957"/>
                  </a:cubicBezTo>
                  <a:lnTo>
                    <a:pt x="1243402" y="589330"/>
                  </a:lnTo>
                  <a:cubicBezTo>
                    <a:pt x="1243402" y="610845"/>
                    <a:pt x="1225960" y="628287"/>
                    <a:pt x="1204445" y="628287"/>
                  </a:cubicBezTo>
                  <a:lnTo>
                    <a:pt x="38957" y="628287"/>
                  </a:lnTo>
                  <a:cubicBezTo>
                    <a:pt x="28625" y="628287"/>
                    <a:pt x="18716" y="624182"/>
                    <a:pt x="11410" y="616877"/>
                  </a:cubicBezTo>
                  <a:cubicBezTo>
                    <a:pt x="4104" y="609571"/>
                    <a:pt x="0" y="599662"/>
                    <a:pt x="0" y="589330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47" r="0" b="-15847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025210" y="5863700"/>
            <a:ext cx="5262790" cy="2818187"/>
            <a:chOff x="0" y="0"/>
            <a:chExt cx="801918" cy="4294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1918" cy="429422"/>
            </a:xfrm>
            <a:custGeom>
              <a:avLst/>
              <a:gdLst/>
              <a:ahLst/>
              <a:cxnLst/>
              <a:rect r="r" b="b" t="t" l="l"/>
              <a:pathLst>
                <a:path h="429422" w="801918">
                  <a:moveTo>
                    <a:pt x="29421" y="0"/>
                  </a:moveTo>
                  <a:lnTo>
                    <a:pt x="772497" y="0"/>
                  </a:lnTo>
                  <a:cubicBezTo>
                    <a:pt x="788746" y="0"/>
                    <a:pt x="801918" y="13172"/>
                    <a:pt x="801918" y="29421"/>
                  </a:cubicBezTo>
                  <a:lnTo>
                    <a:pt x="801918" y="400000"/>
                  </a:lnTo>
                  <a:cubicBezTo>
                    <a:pt x="801918" y="416249"/>
                    <a:pt x="788746" y="429422"/>
                    <a:pt x="772497" y="429422"/>
                  </a:cubicBezTo>
                  <a:lnTo>
                    <a:pt x="29421" y="429422"/>
                  </a:lnTo>
                  <a:cubicBezTo>
                    <a:pt x="21618" y="429422"/>
                    <a:pt x="14135" y="426322"/>
                    <a:pt x="8617" y="420804"/>
                  </a:cubicBezTo>
                  <a:cubicBezTo>
                    <a:pt x="3100" y="415287"/>
                    <a:pt x="0" y="407803"/>
                    <a:pt x="0" y="400000"/>
                  </a:cubicBezTo>
                  <a:lnTo>
                    <a:pt x="0" y="29421"/>
                  </a:lnTo>
                  <a:cubicBezTo>
                    <a:pt x="0" y="13172"/>
                    <a:pt x="13172" y="0"/>
                    <a:pt x="294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01918" cy="467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71207" y="6117989"/>
            <a:ext cx="4570796" cy="2309609"/>
            <a:chOff x="0" y="0"/>
            <a:chExt cx="1243401" cy="6282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43402" cy="628287"/>
            </a:xfrm>
            <a:custGeom>
              <a:avLst/>
              <a:gdLst/>
              <a:ahLst/>
              <a:cxnLst/>
              <a:rect r="r" b="b" t="t" l="l"/>
              <a:pathLst>
                <a:path h="628287" w="1243402">
                  <a:moveTo>
                    <a:pt x="38957" y="0"/>
                  </a:moveTo>
                  <a:lnTo>
                    <a:pt x="1204445" y="0"/>
                  </a:lnTo>
                  <a:cubicBezTo>
                    <a:pt x="1214777" y="0"/>
                    <a:pt x="1224685" y="4104"/>
                    <a:pt x="1231991" y="11410"/>
                  </a:cubicBezTo>
                  <a:cubicBezTo>
                    <a:pt x="1239297" y="18716"/>
                    <a:pt x="1243402" y="28625"/>
                    <a:pt x="1243402" y="38957"/>
                  </a:cubicBezTo>
                  <a:lnTo>
                    <a:pt x="1243402" y="589330"/>
                  </a:lnTo>
                  <a:cubicBezTo>
                    <a:pt x="1243402" y="610845"/>
                    <a:pt x="1225960" y="628287"/>
                    <a:pt x="1204445" y="628287"/>
                  </a:cubicBezTo>
                  <a:lnTo>
                    <a:pt x="38957" y="628287"/>
                  </a:lnTo>
                  <a:cubicBezTo>
                    <a:pt x="28625" y="628287"/>
                    <a:pt x="18716" y="624182"/>
                    <a:pt x="11410" y="616877"/>
                  </a:cubicBezTo>
                  <a:cubicBezTo>
                    <a:pt x="4104" y="609571"/>
                    <a:pt x="0" y="599662"/>
                    <a:pt x="0" y="589330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3833" r="0" b="-23833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23196" y="3517049"/>
            <a:ext cx="3086100" cy="308610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Planificacíon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209835" y="3517049"/>
            <a:ext cx="3086100" cy="308610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Desarrollo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45058" y="6884548"/>
            <a:ext cx="3086100" cy="308610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Pruebas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996474" y="3600450"/>
            <a:ext cx="3086100" cy="3086100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Revisíon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322171" y="6884548"/>
            <a:ext cx="3086100" cy="308610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Retrospectiva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96933" y="6686550"/>
            <a:ext cx="3086100" cy="3086100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8E0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  <a:r>
                <a:rPr lang="en-US" b="true" sz="2600">
                  <a:solidFill>
                    <a:srgbClr val="FFFFFF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Scrum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-329833">
            <a:off x="2743672" y="3097148"/>
            <a:ext cx="2109089" cy="839801"/>
          </a:xfrm>
          <a:custGeom>
            <a:avLst/>
            <a:gdLst/>
            <a:ahLst/>
            <a:cxnLst/>
            <a:rect r="r" b="b" t="t" l="l"/>
            <a:pathLst>
              <a:path h="839801" w="2109089">
                <a:moveTo>
                  <a:pt x="0" y="0"/>
                </a:moveTo>
                <a:lnTo>
                  <a:pt x="2109089" y="0"/>
                </a:lnTo>
                <a:lnTo>
                  <a:pt x="2109089" y="839801"/>
                </a:lnTo>
                <a:lnTo>
                  <a:pt x="0" y="83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2743672" y="1399294"/>
            <a:ext cx="848887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5"/>
              </a:lnSpc>
            </a:pPr>
            <a:r>
              <a:rPr lang="en-US" sz="7500" b="true">
                <a:solidFill>
                  <a:srgbClr val="F88219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-329833">
            <a:off x="6620723" y="3180549"/>
            <a:ext cx="2109089" cy="839801"/>
          </a:xfrm>
          <a:custGeom>
            <a:avLst/>
            <a:gdLst/>
            <a:ahLst/>
            <a:cxnLst/>
            <a:rect r="r" b="b" t="t" l="l"/>
            <a:pathLst>
              <a:path h="839801" w="2109089">
                <a:moveTo>
                  <a:pt x="0" y="0"/>
                </a:moveTo>
                <a:lnTo>
                  <a:pt x="2109089" y="0"/>
                </a:lnTo>
                <a:lnTo>
                  <a:pt x="2109089" y="839802"/>
                </a:lnTo>
                <a:lnTo>
                  <a:pt x="0" y="839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4019296">
            <a:off x="10436956" y="5443799"/>
            <a:ext cx="2109089" cy="839801"/>
          </a:xfrm>
          <a:custGeom>
            <a:avLst/>
            <a:gdLst/>
            <a:ahLst/>
            <a:cxnLst/>
            <a:rect r="r" b="b" t="t" l="l"/>
            <a:pathLst>
              <a:path h="839801" w="2109089">
                <a:moveTo>
                  <a:pt x="0" y="0"/>
                </a:moveTo>
                <a:lnTo>
                  <a:pt x="2109090" y="0"/>
                </a:lnTo>
                <a:lnTo>
                  <a:pt x="2109090" y="839801"/>
                </a:lnTo>
                <a:lnTo>
                  <a:pt x="0" y="83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9843870">
            <a:off x="7892384" y="9173805"/>
            <a:ext cx="2109089" cy="839801"/>
          </a:xfrm>
          <a:custGeom>
            <a:avLst/>
            <a:gdLst/>
            <a:ahLst/>
            <a:cxnLst/>
            <a:rect r="r" b="b" t="t" l="l"/>
            <a:pathLst>
              <a:path h="839801" w="2109089">
                <a:moveTo>
                  <a:pt x="0" y="0"/>
                </a:moveTo>
                <a:lnTo>
                  <a:pt x="2109089" y="0"/>
                </a:lnTo>
                <a:lnTo>
                  <a:pt x="2109089" y="839801"/>
                </a:lnTo>
                <a:lnTo>
                  <a:pt x="0" y="839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B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7661" y="7918850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3118165" y="-4053503"/>
            <a:ext cx="14857126" cy="12991528"/>
            <a:chOff x="0" y="0"/>
            <a:chExt cx="19809502" cy="17322037"/>
          </a:xfrm>
        </p:grpSpPr>
        <p:sp>
          <p:nvSpPr>
            <p:cNvPr name="AutoShape 19" id="19"/>
            <p:cNvSpPr/>
            <p:nvPr/>
          </p:nvSpPr>
          <p:spPr>
            <a:xfrm flipH="true" flipV="true">
              <a:off x="835072" y="5883196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4416906" y="11156481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 flipV="true">
              <a:off x="803178" y="10773563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976055" y="8419681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 flipV="true">
              <a:off x="2896191" y="8917638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6780850" y="7661589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 flipV="true">
              <a:off x="189102" y="12446845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 flipV="true">
              <a:off x="9039936" y="8404626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 flipV="true">
              <a:off x="5936216" y="5878589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3114063" y="11567321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 flipV="true">
              <a:off x="7325358" y="5426933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2788058" y="6348780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4926066" y="9496420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4579175" y="6458056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7125105" y="9906164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 flipV="true">
              <a:off x="10706940" y="15179449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 flipV="true">
              <a:off x="7093212" y="14796531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H="true" flipV="true">
              <a:off x="7266089" y="12442649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H="true" flipV="true">
              <a:off x="9186225" y="12940606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H="true" flipV="true">
              <a:off x="13070884" y="11684558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 flipV="true">
              <a:off x="6479136" y="16469813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 flipV="true">
              <a:off x="15329970" y="12427594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2226250" y="9901558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 flipV="true">
              <a:off x="9404097" y="15590289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 flipV="true">
              <a:off x="13615392" y="9449901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 flipV="true">
              <a:off x="9078092" y="10371749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 flipV="true">
              <a:off x="11216100" y="13519388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10869209" y="10481024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 flipV="true">
              <a:off x="10923915" y="584709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flipH="true" flipV="true">
              <a:off x="14505750" y="5857993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0892021" y="5475076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H="true" flipV="true">
              <a:off x="11064898" y="3121194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2985034" y="3619151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 flipV="true">
              <a:off x="16869693" y="2363102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 flipV="true">
              <a:off x="10277945" y="7148358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H="true" flipV="true">
              <a:off x="19128780" y="3106139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 flipH="true" flipV="true">
              <a:off x="16025060" y="580102"/>
              <a:ext cx="491620" cy="723778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13202906" y="6268833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17414202" y="128446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 flipV="true">
              <a:off x="12876902" y="1050293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 flipH="true" flipV="true">
              <a:off x="15014910" y="4197933"/>
              <a:ext cx="824556" cy="1213937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0" id="60"/>
            <p:cNvSpPr/>
            <p:nvPr/>
          </p:nvSpPr>
          <p:spPr>
            <a:xfrm flipH="true" flipV="true">
              <a:off x="14668018" y="1159569"/>
              <a:ext cx="1234586" cy="1817594"/>
            </a:xfrm>
            <a:prstGeom prst="line">
              <a:avLst/>
            </a:prstGeom>
            <a:ln cap="rnd" w="457200">
              <a:solidFill>
                <a:srgbClr val="4C62A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1" id="61"/>
          <p:cNvGrpSpPr/>
          <p:nvPr/>
        </p:nvGrpSpPr>
        <p:grpSpPr>
          <a:xfrm rot="0">
            <a:off x="11411844" y="5246698"/>
            <a:ext cx="13881433" cy="4491216"/>
            <a:chOff x="0" y="0"/>
            <a:chExt cx="18508577" cy="5988287"/>
          </a:xfrm>
        </p:grpSpPr>
        <p:sp>
          <p:nvSpPr>
            <p:cNvPr name="Freeform 62" id="62"/>
            <p:cNvSpPr/>
            <p:nvPr/>
          </p:nvSpPr>
          <p:spPr>
            <a:xfrm flipH="false" flipV="false" rot="5400000">
              <a:off x="44274" y="1110330"/>
              <a:ext cx="3162907" cy="3251455"/>
            </a:xfrm>
            <a:custGeom>
              <a:avLst/>
              <a:gdLst/>
              <a:ahLst/>
              <a:cxnLst/>
              <a:rect r="r" b="b" t="t" l="l"/>
              <a:pathLst>
                <a:path h="3251455" w="3162907">
                  <a:moveTo>
                    <a:pt x="0" y="0"/>
                  </a:moveTo>
                  <a:lnTo>
                    <a:pt x="3162907" y="0"/>
                  </a:lnTo>
                  <a:lnTo>
                    <a:pt x="3162907" y="3251455"/>
                  </a:lnTo>
                  <a:lnTo>
                    <a:pt x="0" y="3251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672" r="0" b="-5473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674163" y="0"/>
              <a:ext cx="15834414" cy="5988287"/>
            </a:xfrm>
            <a:custGeom>
              <a:avLst/>
              <a:gdLst/>
              <a:ahLst/>
              <a:cxnLst/>
              <a:rect r="r" b="b" t="t" l="l"/>
              <a:pathLst>
                <a:path h="5988287" w="15834414">
                  <a:moveTo>
                    <a:pt x="0" y="0"/>
                  </a:moveTo>
                  <a:lnTo>
                    <a:pt x="15834414" y="0"/>
                  </a:lnTo>
                  <a:lnTo>
                    <a:pt x="15834414" y="5988287"/>
                  </a:lnTo>
                  <a:lnTo>
                    <a:pt x="0" y="5988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-5400000">
            <a:off x="481655" y="-1420707"/>
            <a:ext cx="11215802" cy="14057217"/>
            <a:chOff x="0" y="0"/>
            <a:chExt cx="2953956" cy="370231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953956" cy="3702312"/>
            </a:xfrm>
            <a:custGeom>
              <a:avLst/>
              <a:gdLst/>
              <a:ahLst/>
              <a:cxnLst/>
              <a:rect r="r" b="b" t="t" l="l"/>
              <a:pathLst>
                <a:path h="3702312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3702312"/>
                  </a:lnTo>
                  <a:lnTo>
                    <a:pt x="0" y="3702312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23825"/>
              <a:ext cx="2953956" cy="3826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28700" y="1475172"/>
            <a:ext cx="937546" cy="953143"/>
          </a:xfrm>
          <a:custGeom>
            <a:avLst/>
            <a:gdLst/>
            <a:ahLst/>
            <a:cxnLst/>
            <a:rect r="r" b="b" t="t" l="l"/>
            <a:pathLst>
              <a:path h="953143" w="937546">
                <a:moveTo>
                  <a:pt x="0" y="0"/>
                </a:moveTo>
                <a:lnTo>
                  <a:pt x="937546" y="0"/>
                </a:lnTo>
                <a:lnTo>
                  <a:pt x="937546" y="953143"/>
                </a:lnTo>
                <a:lnTo>
                  <a:pt x="0" y="95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1539840" y="3991856"/>
            <a:ext cx="9231461" cy="5194110"/>
            <a:chOff x="0" y="0"/>
            <a:chExt cx="1301225" cy="732139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301225" cy="732139"/>
            </a:xfrm>
            <a:custGeom>
              <a:avLst/>
              <a:gdLst/>
              <a:ahLst/>
              <a:cxnLst/>
              <a:rect r="r" b="b" t="t" l="l"/>
              <a:pathLst>
                <a:path h="732139" w="1301225">
                  <a:moveTo>
                    <a:pt x="16773" y="0"/>
                  </a:moveTo>
                  <a:lnTo>
                    <a:pt x="1284452" y="0"/>
                  </a:lnTo>
                  <a:cubicBezTo>
                    <a:pt x="1293716" y="0"/>
                    <a:pt x="1301225" y="7509"/>
                    <a:pt x="1301225" y="16773"/>
                  </a:cubicBezTo>
                  <a:lnTo>
                    <a:pt x="1301225" y="715366"/>
                  </a:lnTo>
                  <a:cubicBezTo>
                    <a:pt x="1301225" y="724629"/>
                    <a:pt x="1293716" y="732139"/>
                    <a:pt x="1284452" y="732139"/>
                  </a:cubicBezTo>
                  <a:lnTo>
                    <a:pt x="16773" y="732139"/>
                  </a:lnTo>
                  <a:cubicBezTo>
                    <a:pt x="7509" y="732139"/>
                    <a:pt x="0" y="724629"/>
                    <a:pt x="0" y="715366"/>
                  </a:cubicBezTo>
                  <a:lnTo>
                    <a:pt x="0" y="16773"/>
                  </a:lnTo>
                  <a:cubicBezTo>
                    <a:pt x="0" y="7509"/>
                    <a:pt x="7509" y="0"/>
                    <a:pt x="16773" y="0"/>
                  </a:cubicBezTo>
                  <a:close/>
                </a:path>
              </a:pathLst>
            </a:custGeom>
            <a:solidFill>
              <a:srgbClr val="F9F9F8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1301225" cy="770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7147974" y="4382476"/>
            <a:ext cx="3335536" cy="1944074"/>
          </a:xfrm>
          <a:custGeom>
            <a:avLst/>
            <a:gdLst/>
            <a:ahLst/>
            <a:cxnLst/>
            <a:rect r="r" b="b" t="t" l="l"/>
            <a:pathLst>
              <a:path h="1944074" w="3335536">
                <a:moveTo>
                  <a:pt x="0" y="0"/>
                </a:moveTo>
                <a:lnTo>
                  <a:pt x="3335536" y="0"/>
                </a:lnTo>
                <a:lnTo>
                  <a:pt x="3335536" y="1944074"/>
                </a:lnTo>
                <a:lnTo>
                  <a:pt x="0" y="1944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65" t="0" r="-2865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3079315" y="6331503"/>
            <a:ext cx="6208346" cy="1165755"/>
          </a:xfrm>
          <a:custGeom>
            <a:avLst/>
            <a:gdLst/>
            <a:ahLst/>
            <a:cxnLst/>
            <a:rect r="r" b="b" t="t" l="l"/>
            <a:pathLst>
              <a:path h="1165755" w="6208346">
                <a:moveTo>
                  <a:pt x="0" y="0"/>
                </a:moveTo>
                <a:lnTo>
                  <a:pt x="6208346" y="0"/>
                </a:lnTo>
                <a:lnTo>
                  <a:pt x="6208346" y="1165755"/>
                </a:lnTo>
                <a:lnTo>
                  <a:pt x="0" y="1165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891" r="0" b="-24891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4775633" y="4389099"/>
            <a:ext cx="1622241" cy="1715197"/>
          </a:xfrm>
          <a:custGeom>
            <a:avLst/>
            <a:gdLst/>
            <a:ahLst/>
            <a:cxnLst/>
            <a:rect r="r" b="b" t="t" l="l"/>
            <a:pathLst>
              <a:path h="1715197" w="1622241">
                <a:moveTo>
                  <a:pt x="0" y="0"/>
                </a:moveTo>
                <a:lnTo>
                  <a:pt x="1622241" y="0"/>
                </a:lnTo>
                <a:lnTo>
                  <a:pt x="1622241" y="1715197"/>
                </a:lnTo>
                <a:lnTo>
                  <a:pt x="0" y="17151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65" t="0" r="-2865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2390560" y="4280173"/>
            <a:ext cx="1662782" cy="1758060"/>
          </a:xfrm>
          <a:custGeom>
            <a:avLst/>
            <a:gdLst/>
            <a:ahLst/>
            <a:cxnLst/>
            <a:rect r="r" b="b" t="t" l="l"/>
            <a:pathLst>
              <a:path h="1758060" w="1662782">
                <a:moveTo>
                  <a:pt x="0" y="0"/>
                </a:moveTo>
                <a:lnTo>
                  <a:pt x="1662781" y="0"/>
                </a:lnTo>
                <a:lnTo>
                  <a:pt x="1662781" y="1758061"/>
                </a:lnTo>
                <a:lnTo>
                  <a:pt x="0" y="1758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865" t="0" r="-2865" b="0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2390560" y="7639531"/>
            <a:ext cx="2577254" cy="1298494"/>
            <a:chOff x="0" y="0"/>
            <a:chExt cx="3436338" cy="1731325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315210"/>
              <a:ext cx="3436338" cy="1089431"/>
              <a:chOff x="0" y="0"/>
              <a:chExt cx="1502697" cy="47640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502697" cy="476404"/>
              </a:xfrm>
              <a:custGeom>
                <a:avLst/>
                <a:gdLst/>
                <a:ahLst/>
                <a:cxnLst/>
                <a:rect r="r" b="b" t="t" l="l"/>
                <a:pathLst>
                  <a:path h="476404" w="1502697">
                    <a:moveTo>
                      <a:pt x="69202" y="0"/>
                    </a:moveTo>
                    <a:lnTo>
                      <a:pt x="1433495" y="0"/>
                    </a:lnTo>
                    <a:cubicBezTo>
                      <a:pt x="1451848" y="0"/>
                      <a:pt x="1469450" y="7291"/>
                      <a:pt x="1482428" y="20269"/>
                    </a:cubicBezTo>
                    <a:cubicBezTo>
                      <a:pt x="1495406" y="33247"/>
                      <a:pt x="1502697" y="50849"/>
                      <a:pt x="1502697" y="69202"/>
                    </a:cubicBezTo>
                    <a:lnTo>
                      <a:pt x="1502697" y="407202"/>
                    </a:lnTo>
                    <a:cubicBezTo>
                      <a:pt x="1502697" y="425555"/>
                      <a:pt x="1495406" y="443157"/>
                      <a:pt x="1482428" y="456135"/>
                    </a:cubicBezTo>
                    <a:cubicBezTo>
                      <a:pt x="1469450" y="469113"/>
                      <a:pt x="1451848" y="476404"/>
                      <a:pt x="1433495" y="476404"/>
                    </a:cubicBezTo>
                    <a:lnTo>
                      <a:pt x="69202" y="476404"/>
                    </a:lnTo>
                    <a:cubicBezTo>
                      <a:pt x="50849" y="476404"/>
                      <a:pt x="33247" y="469113"/>
                      <a:pt x="20269" y="456135"/>
                    </a:cubicBezTo>
                    <a:cubicBezTo>
                      <a:pt x="7291" y="443157"/>
                      <a:pt x="0" y="425555"/>
                      <a:pt x="0" y="407202"/>
                    </a:cubicBezTo>
                    <a:lnTo>
                      <a:pt x="0" y="69202"/>
                    </a:lnTo>
                    <a:cubicBezTo>
                      <a:pt x="0" y="50849"/>
                      <a:pt x="7291" y="33247"/>
                      <a:pt x="20269" y="20269"/>
                    </a:cubicBezTo>
                    <a:cubicBezTo>
                      <a:pt x="33247" y="7291"/>
                      <a:pt x="50849" y="0"/>
                      <a:pt x="69202" y="0"/>
                    </a:cubicBezTo>
                    <a:close/>
                  </a:path>
                </a:pathLst>
              </a:custGeom>
              <a:solidFill>
                <a:srgbClr val="F9F9F8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123825"/>
                <a:ext cx="1502697" cy="6002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79" id="79"/>
            <p:cNvSpPr/>
            <p:nvPr/>
          </p:nvSpPr>
          <p:spPr>
            <a:xfrm flipH="false" flipV="false" rot="0">
              <a:off x="452740" y="0"/>
              <a:ext cx="2596988" cy="1731325"/>
            </a:xfrm>
            <a:custGeom>
              <a:avLst/>
              <a:gdLst/>
              <a:ahLst/>
              <a:cxnLst/>
              <a:rect r="r" b="b" t="t" l="l"/>
              <a:pathLst>
                <a:path h="1731325" w="2596988">
                  <a:moveTo>
                    <a:pt x="0" y="0"/>
                  </a:moveTo>
                  <a:lnTo>
                    <a:pt x="2596988" y="0"/>
                  </a:lnTo>
                  <a:lnTo>
                    <a:pt x="2596988" y="1731325"/>
                  </a:lnTo>
                  <a:lnTo>
                    <a:pt x="0" y="1731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Freeform 80" id="80"/>
          <p:cNvSpPr/>
          <p:nvPr/>
        </p:nvSpPr>
        <p:spPr>
          <a:xfrm flipH="false" flipV="false" rot="0">
            <a:off x="8739490" y="7416768"/>
            <a:ext cx="1744020" cy="1744020"/>
          </a:xfrm>
          <a:custGeom>
            <a:avLst/>
            <a:gdLst/>
            <a:ahLst/>
            <a:cxnLst/>
            <a:rect r="r" b="b" t="t" l="l"/>
            <a:pathLst>
              <a:path h="1744020" w="1744020">
                <a:moveTo>
                  <a:pt x="0" y="0"/>
                </a:moveTo>
                <a:lnTo>
                  <a:pt x="1744020" y="0"/>
                </a:lnTo>
                <a:lnTo>
                  <a:pt x="1744020" y="1744020"/>
                </a:lnTo>
                <a:lnTo>
                  <a:pt x="0" y="1744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1" id="81"/>
          <p:cNvSpPr txBox="true"/>
          <p:nvPr/>
        </p:nvSpPr>
        <p:spPr>
          <a:xfrm rot="0">
            <a:off x="2390560" y="1494222"/>
            <a:ext cx="6130516" cy="99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9"/>
              </a:lnSpc>
            </a:pPr>
            <a:r>
              <a:rPr lang="en-US" sz="6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5829" y="9392570"/>
            <a:ext cx="10764300" cy="70256"/>
            <a:chOff x="0" y="0"/>
            <a:chExt cx="14352400" cy="936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709600" y="0"/>
              <a:ext cx="2788000" cy="93675"/>
              <a:chOff x="0" y="0"/>
              <a:chExt cx="547795" cy="1840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1564400" y="0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3854800" y="0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5400000">
            <a:off x="3982528" y="-4921580"/>
            <a:ext cx="11215802" cy="21058963"/>
            <a:chOff x="0" y="0"/>
            <a:chExt cx="2953956" cy="55463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3956" cy="5546394"/>
            </a:xfrm>
            <a:custGeom>
              <a:avLst/>
              <a:gdLst/>
              <a:ahLst/>
              <a:cxnLst/>
              <a:rect r="r" b="b" t="t" l="l"/>
              <a:pathLst>
                <a:path h="5546394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5546394"/>
                  </a:lnTo>
                  <a:lnTo>
                    <a:pt x="0" y="5546394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2953956" cy="5670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8700"/>
            <a:ext cx="16230600" cy="8229600"/>
            <a:chOff x="0" y="0"/>
            <a:chExt cx="2287793" cy="11600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87793" cy="1160007"/>
            </a:xfrm>
            <a:custGeom>
              <a:avLst/>
              <a:gdLst/>
              <a:ahLst/>
              <a:cxnLst/>
              <a:rect r="r" b="b" t="t" l="l"/>
              <a:pathLst>
                <a:path h="1160007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150468"/>
                  </a:lnTo>
                  <a:cubicBezTo>
                    <a:pt x="2287793" y="1155736"/>
                    <a:pt x="2283522" y="1160007"/>
                    <a:pt x="2278253" y="1160007"/>
                  </a:cubicBezTo>
                  <a:lnTo>
                    <a:pt x="9540" y="1160007"/>
                  </a:lnTo>
                  <a:cubicBezTo>
                    <a:pt x="7010" y="1160007"/>
                    <a:pt x="4583" y="1159002"/>
                    <a:pt x="2794" y="1157213"/>
                  </a:cubicBezTo>
                  <a:cubicBezTo>
                    <a:pt x="1005" y="1155424"/>
                    <a:pt x="0" y="1152998"/>
                    <a:pt x="0" y="1150468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87793" cy="1198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45913" y="1228821"/>
            <a:ext cx="15996175" cy="7829359"/>
          </a:xfrm>
          <a:custGeom>
            <a:avLst/>
            <a:gdLst/>
            <a:ahLst/>
            <a:cxnLst/>
            <a:rect r="r" b="b" t="t" l="l"/>
            <a:pathLst>
              <a:path h="7829359" w="15996175">
                <a:moveTo>
                  <a:pt x="0" y="0"/>
                </a:moveTo>
                <a:lnTo>
                  <a:pt x="15996174" y="0"/>
                </a:lnTo>
                <a:lnTo>
                  <a:pt x="15996174" y="7829358"/>
                </a:lnTo>
                <a:lnTo>
                  <a:pt x="0" y="7829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5" t="-1985" r="0" b="-198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31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47454" y="8748451"/>
            <a:ext cx="11545794" cy="2038350"/>
            <a:chOff x="0" y="0"/>
            <a:chExt cx="15394392" cy="2717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394392" cy="2717800"/>
              <a:chOff x="0" y="0"/>
              <a:chExt cx="3040868" cy="53684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040867" cy="536849"/>
              </a:xfrm>
              <a:custGeom>
                <a:avLst/>
                <a:gdLst/>
                <a:ahLst/>
                <a:cxnLst/>
                <a:rect r="r" b="b" t="t" l="l"/>
                <a:pathLst>
                  <a:path h="536849" w="3040867">
                    <a:moveTo>
                      <a:pt x="0" y="0"/>
                    </a:moveTo>
                    <a:lnTo>
                      <a:pt x="3040867" y="0"/>
                    </a:lnTo>
                    <a:lnTo>
                      <a:pt x="3040867" y="536849"/>
                    </a:lnTo>
                    <a:lnTo>
                      <a:pt x="0" y="536849"/>
                    </a:lnTo>
                    <a:close/>
                  </a:path>
                </a:pathLst>
              </a:custGeom>
              <a:solidFill>
                <a:srgbClr val="6D738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23825"/>
                <a:ext cx="3040868" cy="660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054100" y="858825"/>
              <a:ext cx="2788000" cy="93675"/>
              <a:chOff x="0" y="0"/>
              <a:chExt cx="547795" cy="1840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44500" y="858825"/>
              <a:ext cx="2788000" cy="93675"/>
              <a:chOff x="0" y="0"/>
              <a:chExt cx="547795" cy="184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908900" y="858825"/>
              <a:ext cx="2788000" cy="93675"/>
              <a:chOff x="0" y="0"/>
              <a:chExt cx="547795" cy="1840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199300" y="858825"/>
              <a:ext cx="2788000" cy="93675"/>
              <a:chOff x="0" y="0"/>
              <a:chExt cx="547795" cy="184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7795" cy="18406"/>
              </a:xfrm>
              <a:custGeom>
                <a:avLst/>
                <a:gdLst/>
                <a:ahLst/>
                <a:cxnLst/>
                <a:rect r="r" b="b" t="t" l="l"/>
                <a:pathLst>
                  <a:path h="18406" w="547795">
                    <a:moveTo>
                      <a:pt x="0" y="0"/>
                    </a:moveTo>
                    <a:lnTo>
                      <a:pt x="547795" y="0"/>
                    </a:lnTo>
                    <a:lnTo>
                      <a:pt x="547795" y="18406"/>
                    </a:lnTo>
                    <a:lnTo>
                      <a:pt x="0" y="1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23825"/>
                <a:ext cx="547795" cy="1422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-1791551" y="748449"/>
            <a:ext cx="11215802" cy="8623300"/>
            <a:chOff x="0" y="0"/>
            <a:chExt cx="2953956" cy="22711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53956" cy="2271157"/>
            </a:xfrm>
            <a:custGeom>
              <a:avLst/>
              <a:gdLst/>
              <a:ahLst/>
              <a:cxnLst/>
              <a:rect r="r" b="b" t="t" l="l"/>
              <a:pathLst>
                <a:path h="2271157" w="2953956">
                  <a:moveTo>
                    <a:pt x="0" y="0"/>
                  </a:moveTo>
                  <a:lnTo>
                    <a:pt x="2953956" y="0"/>
                  </a:lnTo>
                  <a:lnTo>
                    <a:pt x="2953956" y="2271157"/>
                  </a:lnTo>
                  <a:lnTo>
                    <a:pt x="0" y="2271157"/>
                  </a:lnTo>
                  <a:close/>
                </a:path>
              </a:pathLst>
            </a:custGeom>
            <a:solidFill>
              <a:srgbClr val="0B15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2953956" cy="239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43869" y="1144100"/>
            <a:ext cx="3046178" cy="5586821"/>
          </a:xfrm>
          <a:custGeom>
            <a:avLst/>
            <a:gdLst/>
            <a:ahLst/>
            <a:cxnLst/>
            <a:rect r="r" b="b" t="t" l="l"/>
            <a:pathLst>
              <a:path h="5586821" w="3046178">
                <a:moveTo>
                  <a:pt x="0" y="0"/>
                </a:moveTo>
                <a:lnTo>
                  <a:pt x="3046178" y="0"/>
                </a:lnTo>
                <a:lnTo>
                  <a:pt x="3046178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97396" y="754380"/>
            <a:ext cx="3939124" cy="6366261"/>
          </a:xfrm>
          <a:custGeom>
            <a:avLst/>
            <a:gdLst/>
            <a:ahLst/>
            <a:cxnLst/>
            <a:rect r="r" b="b" t="t" l="l"/>
            <a:pathLst>
              <a:path h="6366261" w="3939124">
                <a:moveTo>
                  <a:pt x="0" y="0"/>
                </a:moveTo>
                <a:lnTo>
                  <a:pt x="3939124" y="0"/>
                </a:lnTo>
                <a:lnTo>
                  <a:pt x="3939124" y="6366261"/>
                </a:lnTo>
                <a:lnTo>
                  <a:pt x="0" y="636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31870" y="1303020"/>
            <a:ext cx="2967142" cy="5108749"/>
          </a:xfrm>
          <a:custGeom>
            <a:avLst/>
            <a:gdLst/>
            <a:ahLst/>
            <a:cxnLst/>
            <a:rect r="r" b="b" t="t" l="l"/>
            <a:pathLst>
              <a:path h="5108749" w="2967142">
                <a:moveTo>
                  <a:pt x="0" y="0"/>
                </a:moveTo>
                <a:lnTo>
                  <a:pt x="2967142" y="0"/>
                </a:lnTo>
                <a:lnTo>
                  <a:pt x="2967142" y="5108749"/>
                </a:lnTo>
                <a:lnTo>
                  <a:pt x="0" y="510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71830" y="1210775"/>
            <a:ext cx="4739376" cy="48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 spc="72">
                <a:solidFill>
                  <a:srgbClr val="A87C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PAGO CON KHIPU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8838" y="2533015"/>
            <a:ext cx="6905360" cy="518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</a:p>
          <a:p>
            <a:pPr algn="ctr">
              <a:lnSpc>
                <a:spcPts val="5059"/>
              </a:lnSpc>
            </a:pPr>
            <a:r>
              <a:rPr lang="en-US" b="true" sz="2199" spc="283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Compatibilidad</a:t>
            </a:r>
          </a:p>
          <a:p>
            <a:pPr algn="ctr">
              <a:lnSpc>
                <a:spcPts val="5059"/>
              </a:lnSpc>
            </a:pPr>
            <a:r>
              <a:rPr lang="en-US" b="true" sz="2199" spc="283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Transferencias Bancarias</a:t>
            </a:r>
          </a:p>
          <a:p>
            <a:pPr algn="ctr">
              <a:lnSpc>
                <a:spcPts val="5059"/>
              </a:lnSpc>
            </a:pPr>
            <a:r>
              <a:rPr lang="en-US" b="true" sz="2199" spc="283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Pago Fácil</a:t>
            </a:r>
          </a:p>
          <a:p>
            <a:pPr algn="ctr">
              <a:lnSpc>
                <a:spcPts val="5059"/>
              </a:lnSpc>
            </a:pPr>
            <a:r>
              <a:rPr lang="en-US" b="true" sz="2199" spc="283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Autenticación Segura.</a:t>
            </a:r>
          </a:p>
          <a:p>
            <a:pPr algn="ctr">
              <a:lnSpc>
                <a:spcPts val="5499"/>
              </a:lnSpc>
            </a:pPr>
            <a:r>
              <a:rPr lang="en-US" b="true" sz="2199" spc="283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Bajos Costos Operacionales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807995" y="757720"/>
            <a:ext cx="3633379" cy="6366261"/>
          </a:xfrm>
          <a:custGeom>
            <a:avLst/>
            <a:gdLst/>
            <a:ahLst/>
            <a:cxnLst/>
            <a:rect r="r" b="b" t="t" l="l"/>
            <a:pathLst>
              <a:path h="6366261" w="3633379">
                <a:moveTo>
                  <a:pt x="0" y="0"/>
                </a:moveTo>
                <a:lnTo>
                  <a:pt x="3633379" y="0"/>
                </a:lnTo>
                <a:lnTo>
                  <a:pt x="3633379" y="6366261"/>
                </a:lnTo>
                <a:lnTo>
                  <a:pt x="0" y="636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414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852891" y="6830522"/>
            <a:ext cx="2577254" cy="1298494"/>
            <a:chOff x="0" y="0"/>
            <a:chExt cx="3436338" cy="173132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315210"/>
              <a:ext cx="3436338" cy="1089431"/>
              <a:chOff x="0" y="0"/>
              <a:chExt cx="1502697" cy="47640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02697" cy="476404"/>
              </a:xfrm>
              <a:custGeom>
                <a:avLst/>
                <a:gdLst/>
                <a:ahLst/>
                <a:cxnLst/>
                <a:rect r="r" b="b" t="t" l="l"/>
                <a:pathLst>
                  <a:path h="476404" w="1502697">
                    <a:moveTo>
                      <a:pt x="69202" y="0"/>
                    </a:moveTo>
                    <a:lnTo>
                      <a:pt x="1433495" y="0"/>
                    </a:lnTo>
                    <a:cubicBezTo>
                      <a:pt x="1451848" y="0"/>
                      <a:pt x="1469450" y="7291"/>
                      <a:pt x="1482428" y="20269"/>
                    </a:cubicBezTo>
                    <a:cubicBezTo>
                      <a:pt x="1495406" y="33247"/>
                      <a:pt x="1502697" y="50849"/>
                      <a:pt x="1502697" y="69202"/>
                    </a:cubicBezTo>
                    <a:lnTo>
                      <a:pt x="1502697" y="407202"/>
                    </a:lnTo>
                    <a:cubicBezTo>
                      <a:pt x="1502697" y="425555"/>
                      <a:pt x="1495406" y="443157"/>
                      <a:pt x="1482428" y="456135"/>
                    </a:cubicBezTo>
                    <a:cubicBezTo>
                      <a:pt x="1469450" y="469113"/>
                      <a:pt x="1451848" y="476404"/>
                      <a:pt x="1433495" y="476404"/>
                    </a:cubicBezTo>
                    <a:lnTo>
                      <a:pt x="69202" y="476404"/>
                    </a:lnTo>
                    <a:cubicBezTo>
                      <a:pt x="50849" y="476404"/>
                      <a:pt x="33247" y="469113"/>
                      <a:pt x="20269" y="456135"/>
                    </a:cubicBezTo>
                    <a:cubicBezTo>
                      <a:pt x="7291" y="443157"/>
                      <a:pt x="0" y="425555"/>
                      <a:pt x="0" y="407202"/>
                    </a:cubicBezTo>
                    <a:lnTo>
                      <a:pt x="0" y="69202"/>
                    </a:lnTo>
                    <a:cubicBezTo>
                      <a:pt x="0" y="50849"/>
                      <a:pt x="7291" y="33247"/>
                      <a:pt x="20269" y="20269"/>
                    </a:cubicBezTo>
                    <a:cubicBezTo>
                      <a:pt x="33247" y="7291"/>
                      <a:pt x="50849" y="0"/>
                      <a:pt x="69202" y="0"/>
                    </a:cubicBezTo>
                    <a:close/>
                  </a:path>
                </a:pathLst>
              </a:custGeom>
              <a:solidFill>
                <a:srgbClr val="F9F9F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23825"/>
                <a:ext cx="1502697" cy="6002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2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52740" y="0"/>
              <a:ext cx="2596988" cy="1731325"/>
            </a:xfrm>
            <a:custGeom>
              <a:avLst/>
              <a:gdLst/>
              <a:ahLst/>
              <a:cxnLst/>
              <a:rect r="r" b="b" t="t" l="l"/>
              <a:pathLst>
                <a:path h="1731325" w="2596988">
                  <a:moveTo>
                    <a:pt x="0" y="0"/>
                  </a:moveTo>
                  <a:lnTo>
                    <a:pt x="2596988" y="0"/>
                  </a:lnTo>
                  <a:lnTo>
                    <a:pt x="2596988" y="1731325"/>
                  </a:lnTo>
                  <a:lnTo>
                    <a:pt x="0" y="1731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DAGU0dYPOow</dc:identifier>
  <dcterms:modified xsi:type="dcterms:W3CDTF">2011-08-01T06:04:30Z</dcterms:modified>
  <cp:revision>1</cp:revision>
  <dc:title>VIAJA</dc:title>
</cp:coreProperties>
</file>